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5" r:id="rId4"/>
    <p:sldId id="259" r:id="rId5"/>
    <p:sldId id="260" r:id="rId6"/>
    <p:sldId id="257" r:id="rId7"/>
    <p:sldId id="264" r:id="rId8"/>
    <p:sldId id="258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8"/>
    <p:restoredTop sz="94660"/>
  </p:normalViewPr>
  <p:slideViewPr>
    <p:cSldViewPr snapToGrid="0">
      <p:cViewPr>
        <p:scale>
          <a:sx n="140" d="100"/>
          <a:sy n="140" d="100"/>
        </p:scale>
        <p:origin x="4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5B9-2F05-8040-835B-A9EE0944125F}" type="datetimeFigureOut">
              <a:t>27.03.23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902E6-424B-1C48-8D10-94E97A9F44C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60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23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32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9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78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2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5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6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356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63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12C58-6082-0756-355E-E8F4B744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FA8C5-DE39-D35A-101C-19567825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44BE2-D085-85D1-EB3D-7D2ED4B4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42817-0598-227A-0968-AB8C248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E242D-A4CD-8BFF-7B5D-D9F3580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3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6C175-599F-C05B-80D3-B5D5BFE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19221-79AD-3C23-EED8-CD6EEE89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75443-0425-DABC-FABE-56029D9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AFFE9-442C-171B-1971-C9EA5EF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E4E1-9227-DA41-232A-B9E0FD1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67982F-5F62-CF91-728F-9C0F82AC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235E08-86EB-3793-16C0-5FB805BD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ECFAC-0097-D50E-EA96-4458849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63FE-6AF3-9E79-9ACB-0DA95D90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16A92-EC6D-4DDB-C6BC-44D408A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68FA-5397-68AF-2469-3B3CDF4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02258-F7EE-DE0F-9B77-D1D07B7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CA142-C59C-1DD6-E3E1-364ACDC2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6FD4A-6E63-8CBE-1D05-01AA0DFB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AC391-0AFC-95EC-40D6-890D713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6399-BF39-390D-3361-F3698B5D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7A21-CB76-E0BE-1955-F4DA8656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12C-F148-280F-B4B2-F1759EC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93C0-8B55-1D17-DCD8-621C248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34AF4-125C-6903-644A-66D7F06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BF6F2-3020-2C53-0CCC-CE40611D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F5357-F2F3-5B15-D59B-2A72FC8A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7410F-B651-0E9D-286E-93BF4FBD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153A9-0AAA-7EC1-3C73-249A4194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F1E16-12B6-6A75-06A7-0D8440E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5876C-09FC-455C-31C2-409CE8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6B00-1DA4-E145-792E-CE1FDE50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EDB47-FD15-EE99-2CD5-2BE873B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40F2B-4F59-BA42-681C-3B82882F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4FC51-960E-FCBF-803D-0DE64F23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94E1C-9A82-3B03-3B0F-7C68959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2E754-26E3-19E9-8AA7-2735FCE6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AE9CF-AC3E-BB8B-2168-4BFAEC8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31839C-5D8D-2750-5E9F-8D4E01D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64E8-FDA1-47E3-84C9-15A0E86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E7788B-08FA-33D8-7494-89A54BC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D4D544-A25A-B1C9-802F-C15565E5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B14A1-6752-5080-4153-A63786F2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BFED95-5748-D0AC-B8F9-AC669191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1A07A-D41F-CBD8-D7D2-A684606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AE088-B49D-BCA5-785A-D89F79F2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DFFD-84FF-138A-FB19-5DB445F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58BC6-A5D1-4A69-5230-5D7E003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0052D-C5F0-760D-6AFE-58E7888D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893BE-C789-14FD-7DF4-1762FC7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0402D-09A1-242C-8C36-89A9784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42691-7661-B2AB-CC12-9AFDBE83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09C-74AE-920E-925D-0E2F1D1A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B89C6-8A73-0EEF-631C-7AF3B218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9F3A1-D9AA-C234-FBD7-9A061C97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B40F4-6CDA-1C8A-517A-C494BAE3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82EBA-2EAD-6A3E-AE88-B132FAB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A233C-EEDC-4601-C163-5EB5577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FCDF05-73B7-3E13-42DB-430968A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13E459-E073-E57D-3A00-AB3AEF55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769C-CF36-E8BC-6BEC-844859BE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844F-FEE2-E341-B97B-DB0CD4D59B2D}" type="datetimeFigureOut">
              <a:t>27.03.23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AB40-C5C4-5E12-B926-06E0DADB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DBCF-F31C-19A7-72AB-79B3E180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2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07D7F670-F926-2FD7-C269-835E14C0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76" y="-2533"/>
            <a:ext cx="7891848" cy="68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EB23FFE-8242-EECA-1A65-A980CE4751DA}"/>
              </a:ext>
            </a:extLst>
          </p:cNvPr>
          <p:cNvSpPr/>
          <p:nvPr/>
        </p:nvSpPr>
        <p:spPr>
          <a:xfrm>
            <a:off x="9144000" y="172995"/>
            <a:ext cx="939114" cy="5807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22D8FF-AC99-55C6-BCA6-FB132BCCB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533" y="364045"/>
            <a:ext cx="779777" cy="51825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7765471" y="2891860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51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8291279" y="565003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11839F-9FBD-2811-225A-66B10D8C04E8}"/>
              </a:ext>
            </a:extLst>
          </p:cNvPr>
          <p:cNvSpPr txBox="1"/>
          <p:nvPr/>
        </p:nvSpPr>
        <p:spPr>
          <a:xfrm>
            <a:off x="7512909" y="4259875"/>
            <a:ext cx="21129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6 months into the future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ED66BC-1506-D292-1F7D-6653E36C647D}"/>
              </a:ext>
            </a:extLst>
          </p:cNvPr>
          <p:cNvSpPr txBox="1"/>
          <p:nvPr/>
        </p:nvSpPr>
        <p:spPr>
          <a:xfrm>
            <a:off x="7512908" y="2409579"/>
            <a:ext cx="212525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3 months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5555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0CBFD18-436B-16E8-66AD-612BCB47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17" y="939800"/>
            <a:ext cx="50673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8CACCBA-630B-624E-8108-6AB3F85F1553}"/>
              </a:ext>
            </a:extLst>
          </p:cNvPr>
          <p:cNvSpPr txBox="1"/>
          <p:nvPr/>
        </p:nvSpPr>
        <p:spPr>
          <a:xfrm>
            <a:off x="6470946" y="1250803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1261D5-8606-C19A-C88C-C1A6786E4EAC}"/>
              </a:ext>
            </a:extLst>
          </p:cNvPr>
          <p:cNvSpPr txBox="1"/>
          <p:nvPr/>
        </p:nvSpPr>
        <p:spPr>
          <a:xfrm>
            <a:off x="5704932" y="3514808"/>
            <a:ext cx="21129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6 months into the future</a:t>
            </a:r>
          </a:p>
        </p:txBody>
      </p:sp>
    </p:spTree>
    <p:extLst>
      <p:ext uri="{BB962C8B-B14F-4D97-AF65-F5344CB8AC3E}">
        <p14:creationId xmlns:p14="http://schemas.microsoft.com/office/powerpoint/2010/main" val="20798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EDA449D-A036-3496-F478-7F6CF6BE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1" y="345989"/>
            <a:ext cx="7493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B182CA-8220-7294-84E1-E79342174349}"/>
              </a:ext>
            </a:extLst>
          </p:cNvPr>
          <p:cNvSpPr/>
          <p:nvPr/>
        </p:nvSpPr>
        <p:spPr>
          <a:xfrm>
            <a:off x="7426411" y="345989"/>
            <a:ext cx="1258135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6049338" y="2827352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DD5B366-C4CF-7EE4-1361-A058FBA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81" y="531339"/>
            <a:ext cx="856182" cy="5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791505B-48AD-9E26-9805-23E74E36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1" y="345989"/>
            <a:ext cx="74930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13B182CA-8220-7294-84E1-E79342174349}"/>
              </a:ext>
            </a:extLst>
          </p:cNvPr>
          <p:cNvSpPr/>
          <p:nvPr/>
        </p:nvSpPr>
        <p:spPr>
          <a:xfrm>
            <a:off x="7426411" y="345989"/>
            <a:ext cx="1258135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449692-859C-2835-F60E-A8B394F444F1}"/>
              </a:ext>
            </a:extLst>
          </p:cNvPr>
          <p:cNvSpPr txBox="1"/>
          <p:nvPr/>
        </p:nvSpPr>
        <p:spPr>
          <a:xfrm rot="16200000">
            <a:off x="6049338" y="2827352"/>
            <a:ext cx="315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/>
              <a:t>Correlation Coefficient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DD5B366-C4CF-7EE4-1361-A058FBA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781" y="531339"/>
            <a:ext cx="856182" cy="51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3C4B18-0BBB-ACF7-0804-5DF4AE73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89525"/>
            <a:ext cx="120269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FC7A13-B98E-AB04-FB10-F2DD8844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855" y="1145892"/>
            <a:ext cx="482282" cy="227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53D44E-AAB2-9C2B-5E0E-4652021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30" y="4145664"/>
            <a:ext cx="482282" cy="2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D3BF93-35FC-5BAE-7673-3E28D46C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59" y="571801"/>
            <a:ext cx="11396882" cy="28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BC3618-A151-4772-556A-36952962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54" y="1923617"/>
            <a:ext cx="113411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1" y="2397888"/>
            <a:ext cx="534846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0080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750A7BD-1EA7-FE04-1B0B-7E3D0268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4" y="1967720"/>
            <a:ext cx="11404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269176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93974" y="2397888"/>
            <a:ext cx="403802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227288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455843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04027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52763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42931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42931" y="4270987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159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52763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42931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42931" y="4270987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BB555-13DC-A8D2-AAAD-5B373E565114}"/>
              </a:ext>
            </a:extLst>
          </p:cNvPr>
          <p:cNvSpPr txBox="1"/>
          <p:nvPr/>
        </p:nvSpPr>
        <p:spPr>
          <a:xfrm>
            <a:off x="2281474" y="578324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584AB8B-F3C4-F936-656A-E30EDAC6609B}"/>
              </a:ext>
            </a:extLst>
          </p:cNvPr>
          <p:cNvSpPr txBox="1"/>
          <p:nvPr/>
        </p:nvSpPr>
        <p:spPr>
          <a:xfrm>
            <a:off x="2278261" y="242286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3 months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DBD418-B92A-6436-C469-272324162816}"/>
              </a:ext>
            </a:extLst>
          </p:cNvPr>
          <p:cNvSpPr txBox="1"/>
          <p:nvPr/>
        </p:nvSpPr>
        <p:spPr>
          <a:xfrm>
            <a:off x="2278260" y="428122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6 months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4B77CD-FB80-4A47-6BA5-743B89D43C8D}"/>
              </a:ext>
            </a:extLst>
          </p:cNvPr>
          <p:cNvSpPr txBox="1"/>
          <p:nvPr/>
        </p:nvSpPr>
        <p:spPr>
          <a:xfrm>
            <a:off x="6301786" y="578324"/>
            <a:ext cx="13468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current phase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B0ABDA-7341-340F-D3B3-3298DDB666F8}"/>
              </a:ext>
            </a:extLst>
          </p:cNvPr>
          <p:cNvSpPr txBox="1"/>
          <p:nvPr/>
        </p:nvSpPr>
        <p:spPr>
          <a:xfrm>
            <a:off x="6289429" y="242286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3 months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ACF2E9-9CC6-55E8-89DC-8B946404D0DA}"/>
              </a:ext>
            </a:extLst>
          </p:cNvPr>
          <p:cNvSpPr txBox="1"/>
          <p:nvPr/>
        </p:nvSpPr>
        <p:spPr>
          <a:xfrm>
            <a:off x="6289428" y="4281224"/>
            <a:ext cx="171614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lead time 6 months</a:t>
            </a:r>
          </a:p>
        </p:txBody>
      </p:sp>
    </p:spTree>
    <p:extLst>
      <p:ext uri="{BB962C8B-B14F-4D97-AF65-F5344CB8AC3E}">
        <p14:creationId xmlns:p14="http://schemas.microsoft.com/office/powerpoint/2010/main" val="36084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Breitbild</PresentationFormat>
  <Paragraphs>46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29</cp:revision>
  <dcterms:created xsi:type="dcterms:W3CDTF">2022-11-13T03:05:02Z</dcterms:created>
  <dcterms:modified xsi:type="dcterms:W3CDTF">2023-03-27T14:24:18Z</dcterms:modified>
</cp:coreProperties>
</file>