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69"/>
    <p:restoredTop sz="94764"/>
  </p:normalViewPr>
  <p:slideViewPr>
    <p:cSldViewPr snapToGrid="0">
      <p:cViewPr varScale="1">
        <p:scale>
          <a:sx n="93" d="100"/>
          <a:sy n="93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BE548-DE05-8149-9395-93E03CC73C13}" type="datetimeFigureOut">
              <a:t>13.01.23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6B46A-5025-BA4D-A49D-5D1F5DB78F39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61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459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B552B-F1CC-BE11-D216-5E9398BAE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6C9468-0EDC-563E-48FF-5198F1679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6C91AE-A3AF-3F1D-6DD7-F7BD57D4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13.01.23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373BC9-A1B1-44A7-4921-8A1B96C2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62418C-20F1-D752-B8D4-029A33D8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36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46AD4-B78A-BC4B-22A7-80D716FE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930606-3FC1-29B0-0D58-968FE2267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47B6BD-B5F5-9B32-659F-D3A185BC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13.01.23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83F4D5-FBD6-5A99-9C33-D2CD4EE8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7BC237-A399-5E94-F190-1BDA4724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67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C84EFB-5757-5BDB-8F1D-2E8092361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ED6E37-652A-D0EB-18CF-8E2ADC305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6D7FF7-FD43-8018-352A-63D96A53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13.01.23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EEAC02-BF6A-ED6D-535D-1D33F21C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D5F14F-8ED3-6AC2-6045-6834B97C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11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E776D-F13D-65CA-8B18-E6E4C3B4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A2FD4B-4E9B-26FE-E9BD-438091F70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EEDD89-C7B7-627B-76A9-16F47C7F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13.01.23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45E3BE-2DD2-D6F0-0031-D6CC6FFC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A08A90-0B17-B937-DAD7-AA83CAC0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14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D5094-DD7F-C4FE-2F5B-228428B37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A84079-2061-56BA-B149-035692A10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125DFD-0F0D-2846-972A-CB0EE0EF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13.01.23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3225E0-794D-A1B8-2812-CCA681AB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66877C-935C-0F69-335C-63481DB3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47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1640E-1688-7249-D477-71B3ED0E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B66790-B9F2-2B25-2FD0-04818D738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FBE457-7AD1-C645-B9B7-C0C33E8F4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1F1ACD-9DAB-FC10-C742-FF6EFD27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13.01.23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684B33-4513-A437-6F4E-1406A758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3C272B-A109-756C-D3DD-A791A8BE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96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64F98-400B-7BEC-C155-24ED9EA43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0BECCE-6CA9-3386-22D7-F8F66C660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5B6E35-34AF-64CC-B9E9-B7266399F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CC6799-BB01-72D1-7BAC-CF8A32C6D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8BD705-38BA-B87A-5BE6-63841F8A4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33B149-5125-4271-09AD-8F8272BF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13.01.23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D61AC8-BED4-8E95-9AB7-0B294A15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7CBA9D-7404-AA4B-C229-C2AD0BEC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051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3215D-72D7-3395-0057-4F8192DE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A8B2B8-7383-A1C4-4CF4-58C5C6DF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13.01.23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7A2453-0561-C35E-88E3-9394E737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01B8F5-A64A-C29F-9F69-48434FCF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44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74466F6-E3C3-DE55-B65B-1D70A130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13.01.23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333523-A9A3-8DF1-D22A-DCDBBC681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8316E6-2571-F434-F7B8-BDB04E55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58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E2BC1-9E3F-F50D-5447-A0F9DF8B8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D347A5-21D1-A810-38E9-5EC7B1E8E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C933DD-4A53-3924-24F5-C8B624E37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90C773-E1F6-93FA-B076-DE9DD156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13.01.23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897457-8861-C725-8537-D32E2DC6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868BF5-6A39-98AC-003D-2527D474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13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81496-C692-AFF2-8D04-87359B52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552FF7-4965-51B2-73A7-DC3E1B995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FEB732-95C4-FF14-C46C-BD71972B3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A4D2E0-D978-454B-DB8E-18310765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13.01.23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D1D2BA-B394-7E33-B20D-0C53DACA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3A137B-9D6B-CC8F-4205-A54E3956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43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21072D4-B2CB-ABB5-77F1-53E838F9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746959-4521-F7A8-86A7-CC092B1B1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9FD9B3-FDAB-2F38-95F3-7C21E5D44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3446A-3617-0E4A-A439-6DD0C73FFDE1}" type="datetimeFigureOut">
              <a:t>13.01.23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75C789-1FBA-4BD6-4A7D-130C42A25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55547B-D33A-262D-56DE-A86409750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6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F0E4C-816A-C394-2A7D-C7965E04F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98182" cy="2387600"/>
          </a:xfrm>
        </p:spPr>
        <p:txBody>
          <a:bodyPr>
            <a:normAutofit/>
          </a:bodyPr>
          <a:lstStyle/>
          <a:p>
            <a:r>
              <a:rPr lang="de-DE" sz="4000"/>
              <a:t>U-Net (4 convolutions) on slp real world data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8C6CE8-B7A9-CD2C-372C-0FCD579510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Results with variable random sparsity mask</a:t>
            </a:r>
          </a:p>
        </p:txBody>
      </p:sp>
    </p:spTree>
    <p:extLst>
      <p:ext uri="{BB962C8B-B14F-4D97-AF65-F5344CB8AC3E}">
        <p14:creationId xmlns:p14="http://schemas.microsoft.com/office/powerpoint/2010/main" val="162764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95270AB-BC64-789D-8B58-B33376E0B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68" y="843396"/>
            <a:ext cx="4696114" cy="323001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3BDBBCA-2D64-E13D-E511-E8953ECB5E22}"/>
              </a:ext>
            </a:extLst>
          </p:cNvPr>
          <p:cNvSpPr txBox="1"/>
          <p:nvPr/>
        </p:nvSpPr>
        <p:spPr>
          <a:xfrm>
            <a:off x="6096000" y="1274618"/>
            <a:ext cx="4710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Models train well, close to saturation after 3 epochs. Nevertheless, trained over 10 epochs.</a:t>
            </a:r>
          </a:p>
        </p:txBody>
      </p:sp>
    </p:spTree>
    <p:extLst>
      <p:ext uri="{BB962C8B-B14F-4D97-AF65-F5344CB8AC3E}">
        <p14:creationId xmlns:p14="http://schemas.microsoft.com/office/powerpoint/2010/main" val="125235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F1B9BFE-636F-EB2B-6C34-7A124A8D2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573" y="573809"/>
            <a:ext cx="2870200" cy="27178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2F88E87-745E-4416-0BEC-80BC6D09E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958" y="573809"/>
            <a:ext cx="2946400" cy="27178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55DFE43-5A98-59A7-42FF-D56C30F4F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6958" y="4950691"/>
            <a:ext cx="2895600" cy="15113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626E868-BFBA-4FA1-F538-A997BED696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6958" y="3429000"/>
            <a:ext cx="2895600" cy="13843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EC73A9B-4BE8-70BB-C45F-7E76896A219A}"/>
              </a:ext>
            </a:extLst>
          </p:cNvPr>
          <p:cNvSpPr txBox="1"/>
          <p:nvPr/>
        </p:nvSpPr>
        <p:spPr>
          <a:xfrm>
            <a:off x="890161" y="3726873"/>
            <a:ext cx="28090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Show examplary TRAIN input sample (sparse and scaled data) and corresponding target (complete and scaled data).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B0C69E0-AB46-4A9B-5CB5-7197A5D078F5}"/>
              </a:ext>
            </a:extLst>
          </p:cNvPr>
          <p:cNvSpPr txBox="1"/>
          <p:nvPr/>
        </p:nvSpPr>
        <p:spPr>
          <a:xfrm>
            <a:off x="8310425" y="1607127"/>
            <a:ext cx="2809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Clearly see training progress in predictions from untrained model and after 1, 5, 10 epochs.</a:t>
            </a:r>
          </a:p>
        </p:txBody>
      </p:sp>
    </p:spTree>
    <p:extLst>
      <p:ext uri="{BB962C8B-B14F-4D97-AF65-F5344CB8AC3E}">
        <p14:creationId xmlns:p14="http://schemas.microsoft.com/office/powerpoint/2010/main" val="359315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B902B96-D60E-C8E4-619F-459782A88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491" y="523587"/>
            <a:ext cx="2895600" cy="26797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2B92DED-C8E8-0B10-818E-0BC559E3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009" y="523587"/>
            <a:ext cx="2971800" cy="27178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6823B62-1BE1-A8D7-AEDF-E2796AC09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009" y="3271405"/>
            <a:ext cx="2971800" cy="13081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42E7FC2-EE6B-9137-0E46-7517C4BB8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1154" y="4632124"/>
            <a:ext cx="2971800" cy="14351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A6778348-60E8-4CEF-9755-B0F01E5C5297}"/>
              </a:ext>
            </a:extLst>
          </p:cNvPr>
          <p:cNvSpPr txBox="1"/>
          <p:nvPr/>
        </p:nvSpPr>
        <p:spPr>
          <a:xfrm>
            <a:off x="890161" y="3726873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Show examplary VALIDATION input sample (sparse and scaled data) and corresponding target (complete and scaled data).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3106DC1-71F1-34B2-36EE-942406B4C5E3}"/>
              </a:ext>
            </a:extLst>
          </p:cNvPr>
          <p:cNvSpPr txBox="1"/>
          <p:nvPr/>
        </p:nvSpPr>
        <p:spPr>
          <a:xfrm>
            <a:off x="8310425" y="1607127"/>
            <a:ext cx="2809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Clearly see training progress in predictions from untrained model and after 1, 5, 10 epochs.</a:t>
            </a:r>
          </a:p>
        </p:txBody>
      </p:sp>
    </p:spTree>
    <p:extLst>
      <p:ext uri="{BB962C8B-B14F-4D97-AF65-F5344CB8AC3E}">
        <p14:creationId xmlns:p14="http://schemas.microsoft.com/office/powerpoint/2010/main" val="136154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8C7AF3D-FDC6-0504-500E-4B9451585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7500"/>
            <a:ext cx="2971800" cy="41275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6E4B1C0-B20E-7D56-8774-5D1460FB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4066310"/>
            <a:ext cx="2971800" cy="28194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C066422-39C0-5984-C02D-5BB705A63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282" y="7500"/>
            <a:ext cx="2971800" cy="13208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19631FC-6F47-9FCD-D26D-7A5D25D5CA95}"/>
              </a:ext>
            </a:extLst>
          </p:cNvPr>
          <p:cNvSpPr txBox="1"/>
          <p:nvPr/>
        </p:nvSpPr>
        <p:spPr>
          <a:xfrm>
            <a:off x="654633" y="2369128"/>
            <a:ext cx="2971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Show examplary TRAIN target (complete and scaled data) and model prediction after 10 epochs for different sparsity settings.</a:t>
            </a:r>
          </a:p>
          <a:p>
            <a:endParaRPr lang="de-DE"/>
          </a:p>
          <a:p>
            <a:r>
              <a:rPr lang="de-DE"/>
              <a:t>Main structure in slp anomalies is already captured for extreme sparsity (0.99).</a:t>
            </a:r>
          </a:p>
        </p:txBody>
      </p:sp>
    </p:spTree>
    <p:extLst>
      <p:ext uri="{BB962C8B-B14F-4D97-AF65-F5344CB8AC3E}">
        <p14:creationId xmlns:p14="http://schemas.microsoft.com/office/powerpoint/2010/main" val="135921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6337D89-8604-4876-95A3-65823FE3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116" y="1383141"/>
            <a:ext cx="2971800" cy="13208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F1FE91D-D56A-D4A0-2B3B-7B323B273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646" y="11541"/>
            <a:ext cx="2971800" cy="406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DE14BB0-35CE-7624-67B1-E3184B947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646" y="4054753"/>
            <a:ext cx="2971800" cy="2794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8153A3A-5B45-EA3C-FD64-7036DFA9C11C}"/>
              </a:ext>
            </a:extLst>
          </p:cNvPr>
          <p:cNvSpPr txBox="1"/>
          <p:nvPr/>
        </p:nvSpPr>
        <p:spPr>
          <a:xfrm>
            <a:off x="1465116" y="3228110"/>
            <a:ext cx="2971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Show examplary VALIDATION target (complete and scaled data) and model prediction after 10 epochs for different sparsity settings.</a:t>
            </a:r>
          </a:p>
          <a:p>
            <a:endParaRPr lang="de-DE"/>
          </a:p>
          <a:p>
            <a:r>
              <a:rPr lang="de-DE"/>
              <a:t>Main structure in slp anomalies is only captured from sparsity &gt;= 0.95.</a:t>
            </a:r>
          </a:p>
        </p:txBody>
      </p:sp>
    </p:spTree>
    <p:extLst>
      <p:ext uri="{BB962C8B-B14F-4D97-AF65-F5344CB8AC3E}">
        <p14:creationId xmlns:p14="http://schemas.microsoft.com/office/powerpoint/2010/main" val="2505157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Macintosh PowerPoint</Application>
  <PresentationFormat>Breitbild</PresentationFormat>
  <Paragraphs>14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U-Net (4 convolutions) on slp real world data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U-Net (4 convolutions) on slp real world data</dc:title>
  <dc:creator>Microsoft Office User</dc:creator>
  <cp:lastModifiedBy>Microsoft Office User</cp:lastModifiedBy>
  <cp:revision>1</cp:revision>
  <dcterms:created xsi:type="dcterms:W3CDTF">2023-01-13T17:33:24Z</dcterms:created>
  <dcterms:modified xsi:type="dcterms:W3CDTF">2023-01-13T17:52:11Z</dcterms:modified>
</cp:coreProperties>
</file>