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/>
    <p:restoredTop sz="94807"/>
  </p:normalViewPr>
  <p:slideViewPr>
    <p:cSldViewPr snapToGrid="0">
      <p:cViewPr>
        <p:scale>
          <a:sx n="130" d="100"/>
          <a:sy n="130" d="100"/>
        </p:scale>
        <p:origin x="432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BE548-DE05-8149-9395-93E03CC73C13}" type="datetimeFigureOut">
              <a:t>02.03.23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6B46A-5025-BA4D-A49D-5D1F5DB78F3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61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7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B552B-F1CC-BE11-D216-5E9398BAE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6C9468-0EDC-563E-48FF-5198F1679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6C91AE-A3AF-3F1D-6DD7-F7BD57D4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02.03.23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73BC9-A1B1-44A7-4921-8A1B96C2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62418C-20F1-D752-B8D4-029A33D8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36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46AD4-B78A-BC4B-22A7-80D716F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930606-3FC1-29B0-0D58-968FE226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7B6BD-B5F5-9B32-659F-D3A185BC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02.03.23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3F4D5-FBD6-5A99-9C33-D2CD4EE8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7BC237-A399-5E94-F190-1BDA4724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6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C84EFB-5757-5BDB-8F1D-2E8092361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ED6E37-652A-D0EB-18CF-8E2ADC305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6D7FF7-FD43-8018-352A-63D96A53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02.03.23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EAC02-BF6A-ED6D-535D-1D33F21C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5F14F-8ED3-6AC2-6045-6834B97C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11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776D-F13D-65CA-8B18-E6E4C3B4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2FD4B-4E9B-26FE-E9BD-438091F7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EDD89-C7B7-627B-76A9-16F47C7F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02.03.23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5E3BE-2DD2-D6F0-0031-D6CC6FFC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08A90-0B17-B937-DAD7-AA83CAC0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14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D5094-DD7F-C4FE-2F5B-228428B3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84079-2061-56BA-B149-035692A1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25DFD-0F0D-2846-972A-CB0EE0EF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02.03.23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3225E0-794D-A1B8-2812-CCA681AB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6877C-935C-0F69-335C-63481DB3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1640E-1688-7249-D477-71B3ED0E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66790-B9F2-2B25-2FD0-04818D738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FBE457-7AD1-C645-B9B7-C0C33E8F4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1F1ACD-9DAB-FC10-C742-FF6EFD2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02.03.23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684B33-4513-A437-6F4E-1406A758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3C272B-A109-756C-D3DD-A791A8B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96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64F98-400B-7BEC-C155-24ED9EA4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0BECCE-6CA9-3386-22D7-F8F66C66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B6E35-34AF-64CC-B9E9-B7266399F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CC6799-BB01-72D1-7BAC-CF8A32C6D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8BD705-38BA-B87A-5BE6-63841F8A4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33B149-5125-4271-09AD-8F8272B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02.03.23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D61AC8-BED4-8E95-9AB7-0B294A15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7CBA9D-7404-AA4B-C229-C2AD0BEC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5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3215D-72D7-3395-0057-4F8192DE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A8B2B8-7383-A1C4-4CF4-58C5C6DF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02.03.23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7A2453-0561-C35E-88E3-9394E737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01B8F5-A64A-C29F-9F69-48434FCF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44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4466F6-E3C3-DE55-B65B-1D70A130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02.03.23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333523-A9A3-8DF1-D22A-DCDBBC68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8316E6-2571-F434-F7B8-BDB04E55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E2BC1-9E3F-F50D-5447-A0F9DF8B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D347A5-21D1-A810-38E9-5EC7B1E8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C933DD-4A53-3924-24F5-C8B624E37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90C773-E1F6-93FA-B076-DE9DD156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02.03.23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97457-8861-C725-8537-D32E2DC6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868BF5-6A39-98AC-003D-2527D474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3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81496-C692-AFF2-8D04-87359B52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552FF7-4965-51B2-73A7-DC3E1B995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FEB732-95C4-FF14-C46C-BD71972B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A4D2E0-D978-454B-DB8E-18310765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02.03.23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D1D2BA-B394-7E33-B20D-0C53DACA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A137B-9D6B-CC8F-4205-A54E3956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4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1072D4-B2CB-ABB5-77F1-53E838F9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746959-4521-F7A8-86A7-CC092B1B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FD9B3-FDAB-2F38-95F3-7C21E5D4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446A-3617-0E4A-A439-6DD0C73FFDE1}" type="datetimeFigureOut">
              <a:t>02.03.23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5C789-1FBA-4BD6-4A7D-130C42A25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5547B-D33A-262D-56DE-A8640975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6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F0E4C-816A-C394-2A7D-C7965E04F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98182" cy="2387600"/>
          </a:xfrm>
        </p:spPr>
        <p:txBody>
          <a:bodyPr>
            <a:normAutofit/>
          </a:bodyPr>
          <a:lstStyle/>
          <a:p>
            <a:r>
              <a:rPr lang="de-DE" sz="4000" b="1"/>
              <a:t>A bottom-up sampling strategy </a:t>
            </a:r>
            <a:br>
              <a:rPr lang="de-DE" sz="4000" b="1"/>
            </a:br>
            <a:r>
              <a:rPr lang="de-DE" sz="4000" b="1"/>
              <a:t>for reconstruction of geospatial data </a:t>
            </a:r>
            <a:br>
              <a:rPr lang="de-DE" sz="4000" b="1"/>
            </a:br>
            <a:r>
              <a:rPr lang="de-DE" sz="4000" b="1"/>
              <a:t>from ultra sparse inputs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C6CE8-B7A9-CD2C-372C-0FCD5795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231" y="3920536"/>
            <a:ext cx="7471719" cy="1655762"/>
          </a:xfrm>
        </p:spPr>
        <p:txBody>
          <a:bodyPr>
            <a:normAutofit/>
          </a:bodyPr>
          <a:lstStyle/>
          <a:p>
            <a:r>
              <a:rPr lang="de-DE"/>
              <a:t>Figures for manuscript</a:t>
            </a:r>
          </a:p>
        </p:txBody>
      </p:sp>
    </p:spTree>
    <p:extLst>
      <p:ext uri="{BB962C8B-B14F-4D97-AF65-F5344CB8AC3E}">
        <p14:creationId xmlns:p14="http://schemas.microsoft.com/office/powerpoint/2010/main" val="162764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246F60E-EFE5-2B8F-9E0F-DDF385925A40}"/>
              </a:ext>
            </a:extLst>
          </p:cNvPr>
          <p:cNvSpPr/>
          <p:nvPr/>
        </p:nvSpPr>
        <p:spPr>
          <a:xfrm>
            <a:off x="509849" y="1228687"/>
            <a:ext cx="1440000" cy="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109EA2-86DB-941F-45CE-040CBC1CC9D6}"/>
              </a:ext>
            </a:extLst>
          </p:cNvPr>
          <p:cNvSpPr/>
          <p:nvPr/>
        </p:nvSpPr>
        <p:spPr>
          <a:xfrm>
            <a:off x="509849" y="1437213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AFBFD00-7773-6D1C-4505-7FE0C317C502}"/>
              </a:ext>
            </a:extLst>
          </p:cNvPr>
          <p:cNvCxnSpPr/>
          <p:nvPr/>
        </p:nvCxnSpPr>
        <p:spPr>
          <a:xfrm>
            <a:off x="1242206" y="127657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C22C4F57-D928-959F-0333-A0971BC3AA29}"/>
              </a:ext>
            </a:extLst>
          </p:cNvPr>
          <p:cNvSpPr/>
          <p:nvPr/>
        </p:nvSpPr>
        <p:spPr>
          <a:xfrm>
            <a:off x="522206" y="1649825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3625DE-B34E-4AEC-46EE-AE1E9AE71185}"/>
              </a:ext>
            </a:extLst>
          </p:cNvPr>
          <p:cNvCxnSpPr/>
          <p:nvPr/>
        </p:nvCxnSpPr>
        <p:spPr>
          <a:xfrm>
            <a:off x="1242206" y="1489187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BFEF97E-2C27-6CF9-6DAB-6F9088BE4809}"/>
              </a:ext>
            </a:extLst>
          </p:cNvPr>
          <p:cNvCxnSpPr>
            <a:cxnSpLocks/>
          </p:cNvCxnSpPr>
          <p:nvPr/>
        </p:nvCxnSpPr>
        <p:spPr>
          <a:xfrm>
            <a:off x="1972839" y="1663899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FF40704E-1940-567C-0B9F-639A50D3F852}"/>
              </a:ext>
            </a:extLst>
          </p:cNvPr>
          <p:cNvSpPr/>
          <p:nvPr/>
        </p:nvSpPr>
        <p:spPr>
          <a:xfrm>
            <a:off x="2152583" y="1651735"/>
            <a:ext cx="72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DF90DA1-508E-1DCE-1B5B-E98619B146C4}"/>
              </a:ext>
            </a:extLst>
          </p:cNvPr>
          <p:cNvSpPr/>
          <p:nvPr/>
        </p:nvSpPr>
        <p:spPr>
          <a:xfrm>
            <a:off x="2152583" y="1879645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5AB6FD0-EC86-4781-7D13-18A636DF6951}"/>
              </a:ext>
            </a:extLst>
          </p:cNvPr>
          <p:cNvCxnSpPr/>
          <p:nvPr/>
        </p:nvCxnSpPr>
        <p:spPr>
          <a:xfrm>
            <a:off x="2499185" y="170548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8A2F65E8-DE82-76BA-1BE1-AC91D9B59821}"/>
              </a:ext>
            </a:extLst>
          </p:cNvPr>
          <p:cNvSpPr/>
          <p:nvPr/>
        </p:nvSpPr>
        <p:spPr>
          <a:xfrm>
            <a:off x="2152583" y="2143555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93A0636-B75C-6F60-7AA2-24589A649868}"/>
              </a:ext>
            </a:extLst>
          </p:cNvPr>
          <p:cNvCxnSpPr/>
          <p:nvPr/>
        </p:nvCxnSpPr>
        <p:spPr>
          <a:xfrm>
            <a:off x="2499185" y="196939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3B45AB-9F84-81AB-7F1C-E39FD297F07F}"/>
              </a:ext>
            </a:extLst>
          </p:cNvPr>
          <p:cNvCxnSpPr>
            <a:cxnSpLocks/>
          </p:cNvCxnSpPr>
          <p:nvPr/>
        </p:nvCxnSpPr>
        <p:spPr>
          <a:xfrm>
            <a:off x="2892247" y="2174656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92423875-DCC2-DC3D-744E-1F40FD8D1D07}"/>
              </a:ext>
            </a:extLst>
          </p:cNvPr>
          <p:cNvSpPr/>
          <p:nvPr/>
        </p:nvSpPr>
        <p:spPr>
          <a:xfrm>
            <a:off x="3101861" y="2150966"/>
            <a:ext cx="36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3D86074-1B29-F8DA-7F66-46BB97FEE7BC}"/>
              </a:ext>
            </a:extLst>
          </p:cNvPr>
          <p:cNvCxnSpPr/>
          <p:nvPr/>
        </p:nvCxnSpPr>
        <p:spPr>
          <a:xfrm>
            <a:off x="3276745" y="2242630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40C030E9-51C5-CD19-DA24-38D7D872CA30}"/>
              </a:ext>
            </a:extLst>
          </p:cNvPr>
          <p:cNvSpPr/>
          <p:nvPr/>
        </p:nvSpPr>
        <p:spPr>
          <a:xfrm>
            <a:off x="3096745" y="2414465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E066E1B-E208-A9F1-0583-7D24B5AFD81B}"/>
              </a:ext>
            </a:extLst>
          </p:cNvPr>
          <p:cNvCxnSpPr/>
          <p:nvPr/>
        </p:nvCxnSpPr>
        <p:spPr>
          <a:xfrm>
            <a:off x="3276745" y="257386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ED5DDA1-3351-A9E6-1B75-B62D6FBF528D}"/>
              </a:ext>
            </a:extLst>
          </p:cNvPr>
          <p:cNvSpPr/>
          <p:nvPr/>
        </p:nvSpPr>
        <p:spPr>
          <a:xfrm>
            <a:off x="3096745" y="2750373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C99F60-63CC-25EC-61FA-FB34D9A841C0}"/>
              </a:ext>
            </a:extLst>
          </p:cNvPr>
          <p:cNvCxnSpPr>
            <a:cxnSpLocks/>
          </p:cNvCxnSpPr>
          <p:nvPr/>
        </p:nvCxnSpPr>
        <p:spPr>
          <a:xfrm>
            <a:off x="3473679" y="2822373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F6D6BA3A-C6CE-11B3-58B9-945127F33F97}"/>
              </a:ext>
            </a:extLst>
          </p:cNvPr>
          <p:cNvSpPr/>
          <p:nvPr/>
        </p:nvSpPr>
        <p:spPr>
          <a:xfrm>
            <a:off x="3661326" y="2750373"/>
            <a:ext cx="18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FD54518-41A9-7479-EAF1-F58B8532308C}"/>
              </a:ext>
            </a:extLst>
          </p:cNvPr>
          <p:cNvCxnSpPr/>
          <p:nvPr/>
        </p:nvCxnSpPr>
        <p:spPr>
          <a:xfrm>
            <a:off x="3751326" y="2911307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C83D0D8B-C2CB-9BFD-0A4E-A5371D9EF2F9}"/>
              </a:ext>
            </a:extLst>
          </p:cNvPr>
          <p:cNvSpPr/>
          <p:nvPr/>
        </p:nvSpPr>
        <p:spPr>
          <a:xfrm>
            <a:off x="3661326" y="3088879"/>
            <a:ext cx="18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2560A88-42F4-99C2-348A-BC116834585C}"/>
              </a:ext>
            </a:extLst>
          </p:cNvPr>
          <p:cNvCxnSpPr/>
          <p:nvPr/>
        </p:nvCxnSpPr>
        <p:spPr>
          <a:xfrm>
            <a:off x="3751326" y="339088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E1BE3FBE-AD0A-CC8F-BE35-6D38BC46D353}"/>
              </a:ext>
            </a:extLst>
          </p:cNvPr>
          <p:cNvSpPr/>
          <p:nvPr/>
        </p:nvSpPr>
        <p:spPr>
          <a:xfrm>
            <a:off x="3661326" y="3568461"/>
            <a:ext cx="18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692FBAF-369F-767C-7C42-EF22E062BE70}"/>
              </a:ext>
            </a:extLst>
          </p:cNvPr>
          <p:cNvCxnSpPr>
            <a:cxnSpLocks/>
          </p:cNvCxnSpPr>
          <p:nvPr/>
        </p:nvCxnSpPr>
        <p:spPr>
          <a:xfrm>
            <a:off x="3473679" y="3702907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3146B63-D683-EFC5-36F1-A8C2FE05DCA4}"/>
              </a:ext>
            </a:extLst>
          </p:cNvPr>
          <p:cNvSpPr/>
          <p:nvPr/>
        </p:nvSpPr>
        <p:spPr>
          <a:xfrm>
            <a:off x="3096745" y="3568461"/>
            <a:ext cx="36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E75E06E-8EB7-E003-37F6-564A9B809348}"/>
              </a:ext>
            </a:extLst>
          </p:cNvPr>
          <p:cNvCxnSpPr>
            <a:cxnSpLocks/>
          </p:cNvCxnSpPr>
          <p:nvPr/>
        </p:nvCxnSpPr>
        <p:spPr>
          <a:xfrm>
            <a:off x="3276745" y="2911307"/>
            <a:ext cx="0" cy="482506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55631F1C-072D-A3F3-BB64-6DD8C4554481}"/>
              </a:ext>
            </a:extLst>
          </p:cNvPr>
          <p:cNvSpPr/>
          <p:nvPr/>
        </p:nvSpPr>
        <p:spPr>
          <a:xfrm>
            <a:off x="3096745" y="3414148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A687F89-31AD-922C-2419-1FAC87914095}"/>
              </a:ext>
            </a:extLst>
          </p:cNvPr>
          <p:cNvCxnSpPr/>
          <p:nvPr/>
        </p:nvCxnSpPr>
        <p:spPr>
          <a:xfrm>
            <a:off x="3276745" y="387719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F7D460E2-48F6-99B2-5921-6BBA62E9276A}"/>
              </a:ext>
            </a:extLst>
          </p:cNvPr>
          <p:cNvSpPr/>
          <p:nvPr/>
        </p:nvSpPr>
        <p:spPr>
          <a:xfrm>
            <a:off x="3096745" y="4049030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D43B23D-0D95-1C0D-0B81-5F68B17316E0}"/>
              </a:ext>
            </a:extLst>
          </p:cNvPr>
          <p:cNvCxnSpPr/>
          <p:nvPr/>
        </p:nvCxnSpPr>
        <p:spPr>
          <a:xfrm>
            <a:off x="3276745" y="4208430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26996349-7A82-94B1-A0C6-0E70AACB554D}"/>
              </a:ext>
            </a:extLst>
          </p:cNvPr>
          <p:cNvSpPr/>
          <p:nvPr/>
        </p:nvSpPr>
        <p:spPr>
          <a:xfrm>
            <a:off x="3096745" y="4384938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A53FCBF-EEEA-ADD1-1354-A57D21A54F66}"/>
              </a:ext>
            </a:extLst>
          </p:cNvPr>
          <p:cNvCxnSpPr>
            <a:cxnSpLocks/>
          </p:cNvCxnSpPr>
          <p:nvPr/>
        </p:nvCxnSpPr>
        <p:spPr>
          <a:xfrm>
            <a:off x="2900714" y="4456441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C3B89458-12FF-42CD-0FAD-61F225A7A726}"/>
              </a:ext>
            </a:extLst>
          </p:cNvPr>
          <p:cNvSpPr/>
          <p:nvPr/>
        </p:nvSpPr>
        <p:spPr>
          <a:xfrm>
            <a:off x="2142751" y="4384441"/>
            <a:ext cx="72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F46A533-896A-68A2-DE3B-8DFF753E381D}"/>
              </a:ext>
            </a:extLst>
          </p:cNvPr>
          <p:cNvCxnSpPr>
            <a:cxnSpLocks/>
          </p:cNvCxnSpPr>
          <p:nvPr/>
        </p:nvCxnSpPr>
        <p:spPr>
          <a:xfrm>
            <a:off x="2499185" y="2242630"/>
            <a:ext cx="0" cy="2046119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FCB5186E-038E-FA8B-97FC-31B33749B8E0}"/>
              </a:ext>
            </a:extLst>
          </p:cNvPr>
          <p:cNvSpPr/>
          <p:nvPr/>
        </p:nvSpPr>
        <p:spPr>
          <a:xfrm>
            <a:off x="2139185" y="430260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0AECBBE-FE46-F815-034C-4E1E87833778}"/>
              </a:ext>
            </a:extLst>
          </p:cNvPr>
          <p:cNvSpPr/>
          <p:nvPr/>
        </p:nvSpPr>
        <p:spPr>
          <a:xfrm>
            <a:off x="2139185" y="473587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F0E6D8B-C9A0-75EA-E7BB-A2AB1546EC43}"/>
              </a:ext>
            </a:extLst>
          </p:cNvPr>
          <p:cNvCxnSpPr/>
          <p:nvPr/>
        </p:nvCxnSpPr>
        <p:spPr>
          <a:xfrm>
            <a:off x="2485787" y="4561722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B4260858-46B8-4465-CE91-0854E2C3C3C7}"/>
              </a:ext>
            </a:extLst>
          </p:cNvPr>
          <p:cNvSpPr/>
          <p:nvPr/>
        </p:nvSpPr>
        <p:spPr>
          <a:xfrm>
            <a:off x="2139185" y="499978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712E783-24A5-9C98-48F9-9C145E36F19B}"/>
              </a:ext>
            </a:extLst>
          </p:cNvPr>
          <p:cNvCxnSpPr/>
          <p:nvPr/>
        </p:nvCxnSpPr>
        <p:spPr>
          <a:xfrm>
            <a:off x="2485787" y="4825632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D534CF6-1024-AE29-06D9-20E52F861AF8}"/>
              </a:ext>
            </a:extLst>
          </p:cNvPr>
          <p:cNvCxnSpPr>
            <a:cxnSpLocks/>
          </p:cNvCxnSpPr>
          <p:nvPr/>
        </p:nvCxnSpPr>
        <p:spPr>
          <a:xfrm>
            <a:off x="1958316" y="5028772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08FE2FB9-9B6C-3667-B6FB-A1E32A4381F8}"/>
              </a:ext>
            </a:extLst>
          </p:cNvPr>
          <p:cNvSpPr/>
          <p:nvPr/>
        </p:nvSpPr>
        <p:spPr>
          <a:xfrm>
            <a:off x="509849" y="4994934"/>
            <a:ext cx="144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1AB8088-897C-5C60-E56D-83F0F4167E9D}"/>
              </a:ext>
            </a:extLst>
          </p:cNvPr>
          <p:cNvSpPr/>
          <p:nvPr/>
        </p:nvSpPr>
        <p:spPr>
          <a:xfrm>
            <a:off x="509849" y="4947235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7BC669E-E544-C8E4-B875-33BE8BC50084}"/>
              </a:ext>
            </a:extLst>
          </p:cNvPr>
          <p:cNvCxnSpPr>
            <a:cxnSpLocks/>
          </p:cNvCxnSpPr>
          <p:nvPr/>
        </p:nvCxnSpPr>
        <p:spPr>
          <a:xfrm flipH="1">
            <a:off x="1229849" y="1719910"/>
            <a:ext cx="7241" cy="3194508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DC40E813-C5CB-0025-6663-06887F2352A3}"/>
              </a:ext>
            </a:extLst>
          </p:cNvPr>
          <p:cNvSpPr/>
          <p:nvPr/>
        </p:nvSpPr>
        <p:spPr>
          <a:xfrm>
            <a:off x="522206" y="5246781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F5D7C3E-B00A-ACC5-9C4A-A28CAD67D395}"/>
              </a:ext>
            </a:extLst>
          </p:cNvPr>
          <p:cNvCxnSpPr/>
          <p:nvPr/>
        </p:nvCxnSpPr>
        <p:spPr>
          <a:xfrm>
            <a:off x="1254563" y="5086143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38DFF90-9299-5CBE-A79F-5D67164BCCE7}"/>
              </a:ext>
            </a:extLst>
          </p:cNvPr>
          <p:cNvSpPr/>
          <p:nvPr/>
        </p:nvSpPr>
        <p:spPr>
          <a:xfrm>
            <a:off x="534563" y="5459393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7537F20-4B85-3C30-B154-2E399B65EB9E}"/>
              </a:ext>
            </a:extLst>
          </p:cNvPr>
          <p:cNvCxnSpPr/>
          <p:nvPr/>
        </p:nvCxnSpPr>
        <p:spPr>
          <a:xfrm>
            <a:off x="1254563" y="529875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A9C4B812-3520-2CC3-3292-8FE385C4DEA6}"/>
              </a:ext>
            </a:extLst>
          </p:cNvPr>
          <p:cNvSpPr/>
          <p:nvPr/>
        </p:nvSpPr>
        <p:spPr>
          <a:xfrm>
            <a:off x="534563" y="5691535"/>
            <a:ext cx="1440000" cy="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B0EA48D-491B-59A9-FA0A-37AD0CD4C96F}"/>
              </a:ext>
            </a:extLst>
          </p:cNvPr>
          <p:cNvCxnSpPr/>
          <p:nvPr/>
        </p:nvCxnSpPr>
        <p:spPr>
          <a:xfrm>
            <a:off x="1257892" y="5513963"/>
            <a:ext cx="0" cy="160638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eschweifte Klammer links 67">
            <a:extLst>
              <a:ext uri="{FF2B5EF4-FFF2-40B4-BE49-F238E27FC236}">
                <a16:creationId xmlns:a16="http://schemas.microsoft.com/office/drawing/2014/main" id="{0F28109B-7175-8B3D-DA35-37F950E74BD5}"/>
              </a:ext>
            </a:extLst>
          </p:cNvPr>
          <p:cNvSpPr/>
          <p:nvPr/>
        </p:nvSpPr>
        <p:spPr>
          <a:xfrm>
            <a:off x="2951517" y="3414147"/>
            <a:ext cx="122608" cy="44231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Geschweifte Klammer links 69">
            <a:extLst>
              <a:ext uri="{FF2B5EF4-FFF2-40B4-BE49-F238E27FC236}">
                <a16:creationId xmlns:a16="http://schemas.microsoft.com/office/drawing/2014/main" id="{3904DF4D-8EE0-2D00-83C7-122268761975}"/>
              </a:ext>
            </a:extLst>
          </p:cNvPr>
          <p:cNvSpPr/>
          <p:nvPr/>
        </p:nvSpPr>
        <p:spPr>
          <a:xfrm>
            <a:off x="1994383" y="4302608"/>
            <a:ext cx="120168" cy="22123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Geschweifte Klammer links 70">
            <a:extLst>
              <a:ext uri="{FF2B5EF4-FFF2-40B4-BE49-F238E27FC236}">
                <a16:creationId xmlns:a16="http://schemas.microsoft.com/office/drawing/2014/main" id="{EF38EACD-341C-9834-30D4-D9F6E14C6954}"/>
              </a:ext>
            </a:extLst>
          </p:cNvPr>
          <p:cNvSpPr/>
          <p:nvPr/>
        </p:nvSpPr>
        <p:spPr>
          <a:xfrm>
            <a:off x="354380" y="4956318"/>
            <a:ext cx="124151" cy="11061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2CB03C5-5855-39D1-DCB8-70E095380BBE}"/>
              </a:ext>
            </a:extLst>
          </p:cNvPr>
          <p:cNvSpPr txBox="1"/>
          <p:nvPr/>
        </p:nvSpPr>
        <p:spPr>
          <a:xfrm>
            <a:off x="1988292" y="262329"/>
            <a:ext cx="17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sparse input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EB3AD9E-FEC0-2C76-E57C-DAFBF2F2E025}"/>
              </a:ext>
            </a:extLst>
          </p:cNvPr>
          <p:cNvSpPr txBox="1"/>
          <p:nvPr/>
        </p:nvSpPr>
        <p:spPr>
          <a:xfrm>
            <a:off x="1958316" y="6316288"/>
            <a:ext cx="17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 / output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3E04016-186C-E189-F8BC-CE65F0B1DAC5}"/>
              </a:ext>
            </a:extLst>
          </p:cNvPr>
          <p:cNvGrpSpPr/>
          <p:nvPr/>
        </p:nvGrpSpPr>
        <p:grpSpPr>
          <a:xfrm>
            <a:off x="3761281" y="267620"/>
            <a:ext cx="2093492" cy="1883346"/>
            <a:chOff x="4363957" y="469515"/>
            <a:chExt cx="2093492" cy="1883346"/>
          </a:xfrm>
        </p:grpSpPr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E9AB4D8E-502F-E200-6284-AD0CB2AD3166}"/>
                </a:ext>
              </a:extLst>
            </p:cNvPr>
            <p:cNvCxnSpPr/>
            <p:nvPr/>
          </p:nvCxnSpPr>
          <p:spPr>
            <a:xfrm>
              <a:off x="4519024" y="609457"/>
              <a:ext cx="0" cy="16063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460FD3AC-BE2E-0C78-8A2B-6FE33455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422023" y="996025"/>
              <a:ext cx="170713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1DA4FF83-BCAE-359A-0BDF-EA6E86766696}"/>
                </a:ext>
              </a:extLst>
            </p:cNvPr>
            <p:cNvCxnSpPr>
              <a:cxnSpLocks/>
            </p:cNvCxnSpPr>
            <p:nvPr/>
          </p:nvCxnSpPr>
          <p:spPr>
            <a:xfrm>
              <a:off x="4426890" y="1272296"/>
              <a:ext cx="170713" cy="0"/>
            </a:xfrm>
            <a:prstGeom prst="straightConnector1">
              <a:avLst/>
            </a:prstGeom>
            <a:ln w="3175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DFA039EA-14C9-7474-0D13-820CAC303930}"/>
                </a:ext>
              </a:extLst>
            </p:cNvPr>
            <p:cNvCxnSpPr>
              <a:cxnSpLocks/>
            </p:cNvCxnSpPr>
            <p:nvPr/>
          </p:nvCxnSpPr>
          <p:spPr>
            <a:xfrm>
              <a:off x="4507379" y="1458887"/>
              <a:ext cx="0" cy="199615"/>
            </a:xfrm>
            <a:prstGeom prst="straightConnector1">
              <a:avLst/>
            </a:prstGeom>
            <a:ln w="3175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Geschweifte Klammer links 71">
              <a:extLst>
                <a:ext uri="{FF2B5EF4-FFF2-40B4-BE49-F238E27FC236}">
                  <a16:creationId xmlns:a16="http://schemas.microsoft.com/office/drawing/2014/main" id="{17504806-45FF-131B-51D9-5D5A04991C10}"/>
                </a:ext>
              </a:extLst>
            </p:cNvPr>
            <p:cNvSpPr/>
            <p:nvPr/>
          </p:nvSpPr>
          <p:spPr>
            <a:xfrm>
              <a:off x="4450276" y="1787442"/>
              <a:ext cx="104924" cy="16738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837F11A3-5AFE-A7A6-5EF4-2547B946491E}"/>
                </a:ext>
              </a:extLst>
            </p:cNvPr>
            <p:cNvCxnSpPr/>
            <p:nvPr/>
          </p:nvCxnSpPr>
          <p:spPr>
            <a:xfrm>
              <a:off x="4512866" y="2072575"/>
              <a:ext cx="0" cy="160638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2662A69-DBAD-8A85-5AC4-3C4A02427CC0}"/>
                </a:ext>
              </a:extLst>
            </p:cNvPr>
            <p:cNvSpPr txBox="1"/>
            <p:nvPr/>
          </p:nvSpPr>
          <p:spPr>
            <a:xfrm>
              <a:off x="4666398" y="529809"/>
              <a:ext cx="1791051" cy="17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de-DE" sz="1400"/>
                <a:t>2D conv. + ReLU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max Pooling 2x2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up-sampling 2x2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copy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concatenate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1x1 convolution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C506406-E789-7D00-BD5B-E6CAA95652FC}"/>
                </a:ext>
              </a:extLst>
            </p:cNvPr>
            <p:cNvSpPr/>
            <p:nvPr/>
          </p:nvSpPr>
          <p:spPr>
            <a:xfrm>
              <a:off x="4363957" y="469515"/>
              <a:ext cx="1629337" cy="18833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D09698C-E9E4-DC71-0D54-AA4B8861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9" y="240589"/>
            <a:ext cx="1436798" cy="9651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F586983-5F17-433B-2115-6C07E74A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63" y="5729441"/>
            <a:ext cx="1437759" cy="967300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30BAF35-3912-BBE5-D667-048172506239}"/>
              </a:ext>
            </a:extLst>
          </p:cNvPr>
          <p:cNvGrpSpPr/>
          <p:nvPr/>
        </p:nvGrpSpPr>
        <p:grpSpPr>
          <a:xfrm>
            <a:off x="2977603" y="5298146"/>
            <a:ext cx="2427229" cy="927273"/>
            <a:chOff x="2986070" y="4757062"/>
            <a:chExt cx="2427229" cy="927273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A278CB6-AE92-8D9C-CA38-BA40715A95F2}"/>
                </a:ext>
              </a:extLst>
            </p:cNvPr>
            <p:cNvSpPr txBox="1"/>
            <p:nvPr/>
          </p:nvSpPr>
          <p:spPr>
            <a:xfrm>
              <a:off x="2986070" y="4771878"/>
              <a:ext cx="2427229" cy="892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de-DE" sz="1400"/>
                <a:t>CNN filters = [64,128,256,512]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CNN kernel size = 5x5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21.6 Mio trainable parameters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941D18D-62B7-13D0-C58D-63D14960A71A}"/>
                </a:ext>
              </a:extLst>
            </p:cNvPr>
            <p:cNvSpPr/>
            <p:nvPr/>
          </p:nvSpPr>
          <p:spPr>
            <a:xfrm>
              <a:off x="3023599" y="4757062"/>
              <a:ext cx="2343125" cy="927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3500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Macintosh PowerPoint</Application>
  <PresentationFormat>Breitbild</PresentationFormat>
  <Paragraphs>14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A bottom-up sampling strategy  for reconstruction of geospatial data  from ultra sparse inputs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 (4 convolutions) on slp real world data</dc:title>
  <dc:creator>Microsoft Office User</dc:creator>
  <cp:lastModifiedBy>Microsoft Office User</cp:lastModifiedBy>
  <cp:revision>88</cp:revision>
  <dcterms:created xsi:type="dcterms:W3CDTF">2023-01-13T17:33:24Z</dcterms:created>
  <dcterms:modified xsi:type="dcterms:W3CDTF">2023-03-02T15:39:07Z</dcterms:modified>
</cp:coreProperties>
</file>