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83" r:id="rId4"/>
    <p:sldId id="275" r:id="rId5"/>
    <p:sldId id="278" r:id="rId6"/>
    <p:sldId id="276" r:id="rId7"/>
    <p:sldId id="281" r:id="rId8"/>
    <p:sldId id="277" r:id="rId9"/>
    <p:sldId id="280" r:id="rId10"/>
    <p:sldId id="279" r:id="rId11"/>
    <p:sldId id="282" r:id="rId12"/>
    <p:sldId id="28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33"/>
    <p:restoredTop sz="94393"/>
  </p:normalViewPr>
  <p:slideViewPr>
    <p:cSldViewPr snapToGrid="0">
      <p:cViewPr varScale="1">
        <p:scale>
          <a:sx n="198" d="100"/>
          <a:sy n="198" d="100"/>
        </p:scale>
        <p:origin x="1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BE548-DE05-8149-9395-93E03CC73C13}" type="datetimeFigureOut">
              <a:t>04.10.23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6B46A-5025-BA4D-A49D-5D1F5DB78F3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61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78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029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41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78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35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38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06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6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70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37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76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B552B-F1CC-BE11-D216-5E9398BAE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6C9468-0EDC-563E-48FF-5198F1679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6C91AE-A3AF-3F1D-6DD7-F7BD57D4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04.10.23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73BC9-A1B1-44A7-4921-8A1B96C2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62418C-20F1-D752-B8D4-029A33D8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36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46AD4-B78A-BC4B-22A7-80D716F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930606-3FC1-29B0-0D58-968FE226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7B6BD-B5F5-9B32-659F-D3A185BC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04.10.23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3F4D5-FBD6-5A99-9C33-D2CD4EE8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7BC237-A399-5E94-F190-1BDA4724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6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C84EFB-5757-5BDB-8F1D-2E8092361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ED6E37-652A-D0EB-18CF-8E2ADC305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6D7FF7-FD43-8018-352A-63D96A53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04.10.23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EAC02-BF6A-ED6D-535D-1D33F21C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5F14F-8ED3-6AC2-6045-6834B97C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11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776D-F13D-65CA-8B18-E6E4C3B4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2FD4B-4E9B-26FE-E9BD-438091F7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EDD89-C7B7-627B-76A9-16F47C7F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04.10.23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5E3BE-2DD2-D6F0-0031-D6CC6FFC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08A90-0B17-B937-DAD7-AA83CAC0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14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D5094-DD7F-C4FE-2F5B-228428B3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84079-2061-56BA-B149-035692A1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25DFD-0F0D-2846-972A-CB0EE0EF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04.10.23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3225E0-794D-A1B8-2812-CCA681AB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6877C-935C-0F69-335C-63481DB3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1640E-1688-7249-D477-71B3ED0E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66790-B9F2-2B25-2FD0-04818D738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FBE457-7AD1-C645-B9B7-C0C33E8F4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1F1ACD-9DAB-FC10-C742-FF6EFD2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04.10.23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684B33-4513-A437-6F4E-1406A758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3C272B-A109-756C-D3DD-A791A8B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96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64F98-400B-7BEC-C155-24ED9EA4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BECCE-6CA9-3386-22D7-F8F66C66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B6E35-34AF-64CC-B9E9-B7266399F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CC6799-BB01-72D1-7BAC-CF8A32C6D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8BD705-38BA-B87A-5BE6-63841F8A4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33B149-5125-4271-09AD-8F8272B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04.10.23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D61AC8-BED4-8E95-9AB7-0B294A15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7CBA9D-7404-AA4B-C229-C2AD0BEC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5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3215D-72D7-3395-0057-4F8192DE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8B2B8-7383-A1C4-4CF4-58C5C6DF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04.10.23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7A2453-0561-C35E-88E3-9394E737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01B8F5-A64A-C29F-9F69-48434FCF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4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4466F6-E3C3-DE55-B65B-1D70A130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04.10.23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333523-A9A3-8DF1-D22A-DCDBBC68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8316E6-2571-F434-F7B8-BDB04E55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E2BC1-9E3F-F50D-5447-A0F9DF8B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347A5-21D1-A810-38E9-5EC7B1E8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C933DD-4A53-3924-24F5-C8B624E37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90C773-E1F6-93FA-B076-DE9DD156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04.10.23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97457-8861-C725-8537-D32E2DC6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868BF5-6A39-98AC-003D-2527D474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81496-C692-AFF2-8D04-87359B52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552FF7-4965-51B2-73A7-DC3E1B995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FEB732-95C4-FF14-C46C-BD71972B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A4D2E0-D978-454B-DB8E-18310765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04.10.23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D1D2BA-B394-7E33-B20D-0C53DACA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A137B-9D6B-CC8F-4205-A54E3956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4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1072D4-B2CB-ABB5-77F1-53E838F9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746959-4521-F7A8-86A7-CC092B1B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FD9B3-FDAB-2F38-95F3-7C21E5D4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446A-3617-0E4A-A439-6DD0C73FFDE1}" type="datetimeFigureOut">
              <a:t>04.10.23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5C789-1FBA-4BD6-4A7D-130C42A25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5547B-D33A-262D-56DE-A8640975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6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6.png"/><Relationship Id="rId3" Type="http://schemas.openxmlformats.org/officeDocument/2006/relationships/image" Target="../media/image9.png"/><Relationship Id="rId21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4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3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.png"/><Relationship Id="rId27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F0E4C-816A-C394-2A7D-C7965E04F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98182" cy="2387600"/>
          </a:xfrm>
        </p:spPr>
        <p:txBody>
          <a:bodyPr>
            <a:normAutofit/>
          </a:bodyPr>
          <a:lstStyle/>
          <a:p>
            <a:r>
              <a:rPr lang="de-DE" sz="4000" b="1"/>
              <a:t>Reconstruct Geospatial Data from </a:t>
            </a:r>
            <a:br>
              <a:rPr lang="de-DE" sz="4000" b="1"/>
            </a:br>
            <a:r>
              <a:rPr lang="de-DE" sz="4000" b="1"/>
              <a:t>Ultra Sparse Inputs </a:t>
            </a:r>
            <a:br>
              <a:rPr lang="de-DE" sz="4000" b="1"/>
            </a:br>
            <a:r>
              <a:rPr lang="de-DE" sz="4000" b="1"/>
              <a:t>to Predict Climate Events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C6CE8-B7A9-CD2C-372C-0FCD5795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231" y="3920536"/>
            <a:ext cx="7471719" cy="1655762"/>
          </a:xfrm>
        </p:spPr>
        <p:txBody>
          <a:bodyPr>
            <a:normAutofit/>
          </a:bodyPr>
          <a:lstStyle/>
          <a:p>
            <a:r>
              <a:rPr lang="de-DE"/>
              <a:t>Figures for manuscript</a:t>
            </a:r>
          </a:p>
        </p:txBody>
      </p:sp>
    </p:spTree>
    <p:extLst>
      <p:ext uri="{BB962C8B-B14F-4D97-AF65-F5344CB8AC3E}">
        <p14:creationId xmlns:p14="http://schemas.microsoft.com/office/powerpoint/2010/main" val="162764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B8C88DEB-7DE4-4EDB-AB3F-DDEF9EA3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6" y="1574156"/>
            <a:ext cx="3104235" cy="1548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60826C7-81B0-AE52-B99C-0E9C42F7C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" y="3164202"/>
            <a:ext cx="3137613" cy="1548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5890EE3-4F6A-3F05-B274-079A11568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9" y="4750553"/>
            <a:ext cx="3103199" cy="181088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50E64EF-18C6-F1BB-EAD3-4511D0981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301" y="1574156"/>
            <a:ext cx="2771419" cy="1548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A230C21D-5C00-3C67-8ABF-992401168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7301" y="3166668"/>
            <a:ext cx="2771419" cy="1548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DCE89B0-7044-5FDB-D23D-7767C7D3C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7301" y="4750553"/>
            <a:ext cx="2772000" cy="182302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4994101-61C3-742A-9066-8520EBDD30B5}"/>
              </a:ext>
            </a:extLst>
          </p:cNvPr>
          <p:cNvSpPr/>
          <p:nvPr/>
        </p:nvSpPr>
        <p:spPr>
          <a:xfrm>
            <a:off x="2795862" y="175504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A071AE-534C-12DB-7B78-253852C24C6C}"/>
              </a:ext>
            </a:extLst>
          </p:cNvPr>
          <p:cNvSpPr/>
          <p:nvPr/>
        </p:nvSpPr>
        <p:spPr>
          <a:xfrm>
            <a:off x="5719805" y="173811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A80FEA-9EFE-3462-06E6-AEBEE3DFDC9E}"/>
              </a:ext>
            </a:extLst>
          </p:cNvPr>
          <p:cNvSpPr/>
          <p:nvPr/>
        </p:nvSpPr>
        <p:spPr>
          <a:xfrm>
            <a:off x="2804329" y="3325726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BA8B8E6-748E-F164-89E4-A239FCC0E026}"/>
              </a:ext>
            </a:extLst>
          </p:cNvPr>
          <p:cNvSpPr/>
          <p:nvPr/>
        </p:nvSpPr>
        <p:spPr>
          <a:xfrm>
            <a:off x="5719652" y="331725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6BAF00-E597-4C76-109E-3AE21C9AECF0}"/>
              </a:ext>
            </a:extLst>
          </p:cNvPr>
          <p:cNvSpPr/>
          <p:nvPr/>
        </p:nvSpPr>
        <p:spPr>
          <a:xfrm>
            <a:off x="2812796" y="4915377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F260528-65C8-1781-3362-195903686F4B}"/>
              </a:ext>
            </a:extLst>
          </p:cNvPr>
          <p:cNvSpPr/>
          <p:nvPr/>
        </p:nvSpPr>
        <p:spPr>
          <a:xfrm>
            <a:off x="5719652" y="490691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CDE1E87-D42B-90A6-E8A5-5B3D0E804E83}"/>
              </a:ext>
            </a:extLst>
          </p:cNvPr>
          <p:cNvCxnSpPr>
            <a:cxnSpLocks/>
          </p:cNvCxnSpPr>
          <p:nvPr/>
        </p:nvCxnSpPr>
        <p:spPr>
          <a:xfrm flipV="1">
            <a:off x="3275643" y="1649073"/>
            <a:ext cx="0" cy="469606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22D09A14-24E5-F7B8-24A6-686695A2B3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5456" y="8760"/>
            <a:ext cx="3758248" cy="154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2248A96-BA01-9896-8B41-21A2BBC33101}"/>
              </a:ext>
            </a:extLst>
          </p:cNvPr>
          <p:cNvSpPr/>
          <p:nvPr/>
        </p:nvSpPr>
        <p:spPr>
          <a:xfrm>
            <a:off x="4246493" y="1721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7002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B0C9F3-9194-2081-1CA3-5700AB15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" y="1610946"/>
            <a:ext cx="3137838" cy="154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49975B-EC28-27DE-1689-E985EBF8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8" y="3281788"/>
            <a:ext cx="3137838" cy="154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74345FE-D6E1-E5BE-2102-A5BCDABD4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6" y="4952630"/>
            <a:ext cx="3139200" cy="184166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0C54A0B-35B3-8308-9B41-684F48851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491" y="1610946"/>
            <a:ext cx="3387290" cy="154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B35598-ED93-7E35-201A-9FDACCAE2B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8491" y="3281788"/>
            <a:ext cx="3387290" cy="154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36C017E-A1FA-C756-E235-C89F8CD39F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580" y="4952630"/>
            <a:ext cx="3394800" cy="1818344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4994101-61C3-742A-9066-8520EBDD30B5}"/>
              </a:ext>
            </a:extLst>
          </p:cNvPr>
          <p:cNvSpPr/>
          <p:nvPr/>
        </p:nvSpPr>
        <p:spPr>
          <a:xfrm>
            <a:off x="2795862" y="1781126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A071AE-534C-12DB-7B78-253852C24C6C}"/>
              </a:ext>
            </a:extLst>
          </p:cNvPr>
          <p:cNvSpPr/>
          <p:nvPr/>
        </p:nvSpPr>
        <p:spPr>
          <a:xfrm>
            <a:off x="5747237" y="1773336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A80FEA-9EFE-3462-06E6-AEBEE3DFDC9E}"/>
              </a:ext>
            </a:extLst>
          </p:cNvPr>
          <p:cNvSpPr/>
          <p:nvPr/>
        </p:nvSpPr>
        <p:spPr>
          <a:xfrm>
            <a:off x="2787394" y="344426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BA8B8E6-748E-F164-89E4-A239FCC0E026}"/>
              </a:ext>
            </a:extLst>
          </p:cNvPr>
          <p:cNvSpPr/>
          <p:nvPr/>
        </p:nvSpPr>
        <p:spPr>
          <a:xfrm>
            <a:off x="5745053" y="344426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6BAF00-E597-4C76-109E-3AE21C9AECF0}"/>
              </a:ext>
            </a:extLst>
          </p:cNvPr>
          <p:cNvSpPr/>
          <p:nvPr/>
        </p:nvSpPr>
        <p:spPr>
          <a:xfrm>
            <a:off x="2787395" y="511011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F260528-65C8-1781-3362-195903686F4B}"/>
              </a:ext>
            </a:extLst>
          </p:cNvPr>
          <p:cNvSpPr/>
          <p:nvPr/>
        </p:nvSpPr>
        <p:spPr>
          <a:xfrm>
            <a:off x="5770453" y="510164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CDE1E87-D42B-90A6-E8A5-5B3D0E804E83}"/>
              </a:ext>
            </a:extLst>
          </p:cNvPr>
          <p:cNvCxnSpPr>
            <a:cxnSpLocks/>
          </p:cNvCxnSpPr>
          <p:nvPr/>
        </p:nvCxnSpPr>
        <p:spPr>
          <a:xfrm flipV="1">
            <a:off x="3284110" y="1649073"/>
            <a:ext cx="0" cy="469606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22D09A14-24E5-F7B8-24A6-686695A2B3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3923" y="8760"/>
            <a:ext cx="3758248" cy="154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2248A96-BA01-9896-8B41-21A2BBC33101}"/>
              </a:ext>
            </a:extLst>
          </p:cNvPr>
          <p:cNvSpPr/>
          <p:nvPr/>
        </p:nvSpPr>
        <p:spPr>
          <a:xfrm>
            <a:off x="4246493" y="1721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2748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B0C9F3-9194-2081-1CA3-5700AB15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" y="1610946"/>
            <a:ext cx="3137838" cy="154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49975B-EC28-27DE-1689-E985EBF8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8" y="3281788"/>
            <a:ext cx="3137838" cy="154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74345FE-D6E1-E5BE-2102-A5BCDABD4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6" y="4952630"/>
            <a:ext cx="3139200" cy="184166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0C54A0B-35B3-8308-9B41-684F48851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491" y="1610946"/>
            <a:ext cx="3387290" cy="154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B35598-ED93-7E35-201A-9FDACCAE2B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8491" y="3281788"/>
            <a:ext cx="3387290" cy="154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36C017E-A1FA-C756-E235-C89F8CD39F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580" y="4952630"/>
            <a:ext cx="3394800" cy="1818344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4994101-61C3-742A-9066-8520EBDD30B5}"/>
              </a:ext>
            </a:extLst>
          </p:cNvPr>
          <p:cNvSpPr/>
          <p:nvPr/>
        </p:nvSpPr>
        <p:spPr>
          <a:xfrm>
            <a:off x="2795862" y="1781126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A071AE-534C-12DB-7B78-253852C24C6C}"/>
              </a:ext>
            </a:extLst>
          </p:cNvPr>
          <p:cNvSpPr/>
          <p:nvPr/>
        </p:nvSpPr>
        <p:spPr>
          <a:xfrm>
            <a:off x="5747237" y="1773336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A80FEA-9EFE-3462-06E6-AEBEE3DFDC9E}"/>
              </a:ext>
            </a:extLst>
          </p:cNvPr>
          <p:cNvSpPr/>
          <p:nvPr/>
        </p:nvSpPr>
        <p:spPr>
          <a:xfrm>
            <a:off x="2787394" y="344426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BA8B8E6-748E-F164-89E4-A239FCC0E026}"/>
              </a:ext>
            </a:extLst>
          </p:cNvPr>
          <p:cNvSpPr/>
          <p:nvPr/>
        </p:nvSpPr>
        <p:spPr>
          <a:xfrm>
            <a:off x="5745053" y="344426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6BAF00-E597-4C76-109E-3AE21C9AECF0}"/>
              </a:ext>
            </a:extLst>
          </p:cNvPr>
          <p:cNvSpPr/>
          <p:nvPr/>
        </p:nvSpPr>
        <p:spPr>
          <a:xfrm>
            <a:off x="2787395" y="511011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F260528-65C8-1781-3362-195903686F4B}"/>
              </a:ext>
            </a:extLst>
          </p:cNvPr>
          <p:cNvSpPr/>
          <p:nvPr/>
        </p:nvSpPr>
        <p:spPr>
          <a:xfrm>
            <a:off x="5770453" y="510164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CDE1E87-D42B-90A6-E8A5-5B3D0E804E83}"/>
              </a:ext>
            </a:extLst>
          </p:cNvPr>
          <p:cNvCxnSpPr>
            <a:cxnSpLocks/>
          </p:cNvCxnSpPr>
          <p:nvPr/>
        </p:nvCxnSpPr>
        <p:spPr>
          <a:xfrm flipV="1">
            <a:off x="3284110" y="1649073"/>
            <a:ext cx="0" cy="469606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22D09A14-24E5-F7B8-24A6-686695A2B3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3923" y="8760"/>
            <a:ext cx="3758248" cy="154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2248A96-BA01-9896-8B41-21A2BBC33101}"/>
              </a:ext>
            </a:extLst>
          </p:cNvPr>
          <p:cNvSpPr/>
          <p:nvPr/>
        </p:nvSpPr>
        <p:spPr>
          <a:xfrm>
            <a:off x="4246493" y="1721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98D025C-D70B-6394-03E5-EAC9E5236A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2663" y="206834"/>
            <a:ext cx="157895" cy="123887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EB48ED0-D4D7-2047-78BE-3BD56210E3B4}"/>
              </a:ext>
            </a:extLst>
          </p:cNvPr>
          <p:cNvSpPr txBox="1"/>
          <p:nvPr/>
        </p:nvSpPr>
        <p:spPr>
          <a:xfrm>
            <a:off x="7489402" y="727656"/>
            <a:ext cx="283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  <a:sym typeface="Wingdings" pitchFamily="2" charset="2"/>
              </a:rPr>
              <a:t> correct caption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1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3">
            <a:extLst>
              <a:ext uri="{FF2B5EF4-FFF2-40B4-BE49-F238E27FC236}">
                <a16:creationId xmlns:a16="http://schemas.microsoft.com/office/drawing/2014/main" id="{32CB03C5-5855-39D1-DCB8-70E095380BBE}"/>
              </a:ext>
            </a:extLst>
          </p:cNvPr>
          <p:cNvSpPr txBox="1"/>
          <p:nvPr/>
        </p:nvSpPr>
        <p:spPr>
          <a:xfrm>
            <a:off x="162352" y="4600211"/>
            <a:ext cx="430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multivariate</a:t>
            </a:r>
            <a:r>
              <a:rPr lang="de-DE" sz="1600"/>
              <a:t> </a:t>
            </a:r>
            <a:r>
              <a:rPr lang="de-DE" sz="1600" b="1"/>
              <a:t>inputs</a:t>
            </a:r>
            <a:r>
              <a:rPr lang="de-DE" sz="1600"/>
              <a:t>: SLP, SST, Z500, SAT, SSS, PREC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EB3AD9E-FEC0-2C76-E57C-DAFBF2F2E025}"/>
              </a:ext>
            </a:extLst>
          </p:cNvPr>
          <p:cNvSpPr txBox="1"/>
          <p:nvPr/>
        </p:nvSpPr>
        <p:spPr>
          <a:xfrm>
            <a:off x="8156785" y="5729441"/>
            <a:ext cx="17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 / output</a:t>
            </a:r>
          </a:p>
        </p:txBody>
      </p:sp>
      <p:pic>
        <p:nvPicPr>
          <p:cNvPr id="94" name="Grafik 93">
            <a:extLst>
              <a:ext uri="{FF2B5EF4-FFF2-40B4-BE49-F238E27FC236}">
                <a16:creationId xmlns:a16="http://schemas.microsoft.com/office/drawing/2014/main" id="{D0C072B3-86F2-3BDB-D148-FA2AB8221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97" y="2052082"/>
            <a:ext cx="4165600" cy="2095500"/>
          </a:xfrm>
          <a:prstGeom prst="rect">
            <a:avLst/>
          </a:prstGeom>
        </p:spPr>
      </p:pic>
      <p:pic>
        <p:nvPicPr>
          <p:cNvPr id="116" name="Grafik 115">
            <a:extLst>
              <a:ext uri="{FF2B5EF4-FFF2-40B4-BE49-F238E27FC236}">
                <a16:creationId xmlns:a16="http://schemas.microsoft.com/office/drawing/2014/main" id="{A82FDE60-825B-EC21-FEBE-925E70297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05" y="4934914"/>
            <a:ext cx="2908800" cy="1440892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17" name="Grafik 116">
            <a:extLst>
              <a:ext uri="{FF2B5EF4-FFF2-40B4-BE49-F238E27FC236}">
                <a16:creationId xmlns:a16="http://schemas.microsoft.com/office/drawing/2014/main" id="{950B16BE-66A7-BBAE-9AED-1E236C0B6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05" y="5006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028A817D-B1E2-CB9D-3EF3-922C9E6DE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05" y="5078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19" name="Grafik 118">
            <a:extLst>
              <a:ext uri="{FF2B5EF4-FFF2-40B4-BE49-F238E27FC236}">
                <a16:creationId xmlns:a16="http://schemas.microsoft.com/office/drawing/2014/main" id="{09335268-F66F-25C6-F279-C4908D558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05" y="5150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0" name="Grafik 119">
            <a:extLst>
              <a:ext uri="{FF2B5EF4-FFF2-40B4-BE49-F238E27FC236}">
                <a16:creationId xmlns:a16="http://schemas.microsoft.com/office/drawing/2014/main" id="{341ECDEC-1E3A-05CB-8E0E-18BA90A9B9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105" y="5222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1" name="Grafik 120">
            <a:extLst>
              <a:ext uri="{FF2B5EF4-FFF2-40B4-BE49-F238E27FC236}">
                <a16:creationId xmlns:a16="http://schemas.microsoft.com/office/drawing/2014/main" id="{F392FC69-69B1-E735-DB42-591A699A9D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105" y="5294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2" name="Grafik 121">
            <a:extLst>
              <a:ext uri="{FF2B5EF4-FFF2-40B4-BE49-F238E27FC236}">
                <a16:creationId xmlns:a16="http://schemas.microsoft.com/office/drawing/2014/main" id="{7A86FEF8-2636-9674-F04C-F0ADC09C73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105" y="2490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7" name="Grafik 126">
            <a:extLst>
              <a:ext uri="{FF2B5EF4-FFF2-40B4-BE49-F238E27FC236}">
                <a16:creationId xmlns:a16="http://schemas.microsoft.com/office/drawing/2014/main" id="{F346AEE6-A290-0870-4131-953B4B1A8F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105" y="2562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8" name="Grafik 127">
            <a:extLst>
              <a:ext uri="{FF2B5EF4-FFF2-40B4-BE49-F238E27FC236}">
                <a16:creationId xmlns:a16="http://schemas.microsoft.com/office/drawing/2014/main" id="{F6382056-230E-5B94-A078-91EF620C33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105" y="2634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4489DBD2-1C40-528E-88C4-66B4D8D712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105" y="2706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30" name="Grafik 129">
            <a:extLst>
              <a:ext uri="{FF2B5EF4-FFF2-40B4-BE49-F238E27FC236}">
                <a16:creationId xmlns:a16="http://schemas.microsoft.com/office/drawing/2014/main" id="{01605842-7615-0F19-DB97-CA90CD64E0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105" y="2778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31" name="Grafik 130">
            <a:extLst>
              <a:ext uri="{FF2B5EF4-FFF2-40B4-BE49-F238E27FC236}">
                <a16:creationId xmlns:a16="http://schemas.microsoft.com/office/drawing/2014/main" id="{909BDC23-7D97-9961-8C4C-CA2CC9AD80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105" y="2850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32" name="Grafik 131">
            <a:extLst>
              <a:ext uri="{FF2B5EF4-FFF2-40B4-BE49-F238E27FC236}">
                <a16:creationId xmlns:a16="http://schemas.microsoft.com/office/drawing/2014/main" id="{EF342401-4DDE-FCCD-E75B-6A3A459467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4105" y="2922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33" name="Grafik 132">
            <a:extLst>
              <a:ext uri="{FF2B5EF4-FFF2-40B4-BE49-F238E27FC236}">
                <a16:creationId xmlns:a16="http://schemas.microsoft.com/office/drawing/2014/main" id="{D3301A13-2F04-E559-B1BF-15B93E190D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416" y="432727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sp>
        <p:nvSpPr>
          <p:cNvPr id="134" name="Textfeld 133">
            <a:extLst>
              <a:ext uri="{FF2B5EF4-FFF2-40B4-BE49-F238E27FC236}">
                <a16:creationId xmlns:a16="http://schemas.microsoft.com/office/drawing/2014/main" id="{BEE9554D-FD55-7602-B84D-D8ABF6D780BD}"/>
              </a:ext>
            </a:extLst>
          </p:cNvPr>
          <p:cNvSpPr txBox="1"/>
          <p:nvPr/>
        </p:nvSpPr>
        <p:spPr>
          <a:xfrm>
            <a:off x="300105" y="2162902"/>
            <a:ext cx="407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time-lagged</a:t>
            </a:r>
            <a:r>
              <a:rPr lang="de-DE" sz="1600"/>
              <a:t> </a:t>
            </a:r>
            <a:r>
              <a:rPr lang="de-DE" sz="1600" b="1"/>
              <a:t>inputs</a:t>
            </a:r>
            <a:r>
              <a:rPr lang="de-DE" sz="1600"/>
              <a:t>: SST with lag 0..6 months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3623268E-BF90-37A3-BDB1-F8E2C9EAD49C}"/>
              </a:ext>
            </a:extLst>
          </p:cNvPr>
          <p:cNvSpPr txBox="1"/>
          <p:nvPr/>
        </p:nvSpPr>
        <p:spPr>
          <a:xfrm>
            <a:off x="1164105" y="108417"/>
            <a:ext cx="36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univariate</a:t>
            </a:r>
            <a:r>
              <a:rPr lang="de-DE" sz="1600"/>
              <a:t> </a:t>
            </a:r>
            <a:r>
              <a:rPr lang="de-DE" sz="1600" b="1"/>
              <a:t>input</a:t>
            </a:r>
            <a:r>
              <a:rPr lang="de-DE" sz="1600"/>
              <a:t>: SST</a:t>
            </a:r>
          </a:p>
        </p:txBody>
      </p:sp>
    </p:spTree>
    <p:extLst>
      <p:ext uri="{BB962C8B-B14F-4D97-AF65-F5344CB8AC3E}">
        <p14:creationId xmlns:p14="http://schemas.microsoft.com/office/powerpoint/2010/main" val="15350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246F60E-EFE5-2B8F-9E0F-DDF385925A40}"/>
              </a:ext>
            </a:extLst>
          </p:cNvPr>
          <p:cNvSpPr/>
          <p:nvPr/>
        </p:nvSpPr>
        <p:spPr>
          <a:xfrm>
            <a:off x="1657333" y="1228687"/>
            <a:ext cx="1440000" cy="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109EA2-86DB-941F-45CE-040CBC1CC9D6}"/>
              </a:ext>
            </a:extLst>
          </p:cNvPr>
          <p:cNvSpPr/>
          <p:nvPr/>
        </p:nvSpPr>
        <p:spPr>
          <a:xfrm>
            <a:off x="1657333" y="1437213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AFBFD00-7773-6D1C-4505-7FE0C317C502}"/>
              </a:ext>
            </a:extLst>
          </p:cNvPr>
          <p:cNvCxnSpPr/>
          <p:nvPr/>
        </p:nvCxnSpPr>
        <p:spPr>
          <a:xfrm>
            <a:off x="2389690" y="127657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C22C4F57-D928-959F-0333-A0971BC3AA29}"/>
              </a:ext>
            </a:extLst>
          </p:cNvPr>
          <p:cNvSpPr/>
          <p:nvPr/>
        </p:nvSpPr>
        <p:spPr>
          <a:xfrm>
            <a:off x="1669690" y="1649825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3625DE-B34E-4AEC-46EE-AE1E9AE71185}"/>
              </a:ext>
            </a:extLst>
          </p:cNvPr>
          <p:cNvCxnSpPr/>
          <p:nvPr/>
        </p:nvCxnSpPr>
        <p:spPr>
          <a:xfrm>
            <a:off x="2389690" y="1489187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BFEF97E-2C27-6CF9-6DAB-6F9088BE4809}"/>
              </a:ext>
            </a:extLst>
          </p:cNvPr>
          <p:cNvCxnSpPr>
            <a:cxnSpLocks/>
          </p:cNvCxnSpPr>
          <p:nvPr/>
        </p:nvCxnSpPr>
        <p:spPr>
          <a:xfrm>
            <a:off x="3120323" y="1663899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FF40704E-1940-567C-0B9F-639A50D3F852}"/>
              </a:ext>
            </a:extLst>
          </p:cNvPr>
          <p:cNvSpPr/>
          <p:nvPr/>
        </p:nvSpPr>
        <p:spPr>
          <a:xfrm>
            <a:off x="3300067" y="1651735"/>
            <a:ext cx="72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DF90DA1-508E-1DCE-1B5B-E98619B146C4}"/>
              </a:ext>
            </a:extLst>
          </p:cNvPr>
          <p:cNvSpPr/>
          <p:nvPr/>
        </p:nvSpPr>
        <p:spPr>
          <a:xfrm>
            <a:off x="3300067" y="1879645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5AB6FD0-EC86-4781-7D13-18A636DF6951}"/>
              </a:ext>
            </a:extLst>
          </p:cNvPr>
          <p:cNvCxnSpPr/>
          <p:nvPr/>
        </p:nvCxnSpPr>
        <p:spPr>
          <a:xfrm>
            <a:off x="3646669" y="170548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8A2F65E8-DE82-76BA-1BE1-AC91D9B59821}"/>
              </a:ext>
            </a:extLst>
          </p:cNvPr>
          <p:cNvSpPr/>
          <p:nvPr/>
        </p:nvSpPr>
        <p:spPr>
          <a:xfrm>
            <a:off x="3300067" y="2143555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93A0636-B75C-6F60-7AA2-24589A649868}"/>
              </a:ext>
            </a:extLst>
          </p:cNvPr>
          <p:cNvCxnSpPr/>
          <p:nvPr/>
        </p:nvCxnSpPr>
        <p:spPr>
          <a:xfrm>
            <a:off x="3646669" y="196939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3B45AB-9F84-81AB-7F1C-E39FD297F07F}"/>
              </a:ext>
            </a:extLst>
          </p:cNvPr>
          <p:cNvCxnSpPr>
            <a:cxnSpLocks/>
          </p:cNvCxnSpPr>
          <p:nvPr/>
        </p:nvCxnSpPr>
        <p:spPr>
          <a:xfrm>
            <a:off x="4039731" y="2174656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92423875-DCC2-DC3D-744E-1F40FD8D1D07}"/>
              </a:ext>
            </a:extLst>
          </p:cNvPr>
          <p:cNvSpPr/>
          <p:nvPr/>
        </p:nvSpPr>
        <p:spPr>
          <a:xfrm>
            <a:off x="4249345" y="2150966"/>
            <a:ext cx="36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3D86074-1B29-F8DA-7F66-46BB97FEE7BC}"/>
              </a:ext>
            </a:extLst>
          </p:cNvPr>
          <p:cNvCxnSpPr/>
          <p:nvPr/>
        </p:nvCxnSpPr>
        <p:spPr>
          <a:xfrm>
            <a:off x="4424229" y="2242630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40C030E9-51C5-CD19-DA24-38D7D872CA30}"/>
              </a:ext>
            </a:extLst>
          </p:cNvPr>
          <p:cNvSpPr/>
          <p:nvPr/>
        </p:nvSpPr>
        <p:spPr>
          <a:xfrm>
            <a:off x="4244229" y="2414465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E066E1B-E208-A9F1-0583-7D24B5AFD81B}"/>
              </a:ext>
            </a:extLst>
          </p:cNvPr>
          <p:cNvCxnSpPr/>
          <p:nvPr/>
        </p:nvCxnSpPr>
        <p:spPr>
          <a:xfrm>
            <a:off x="4424229" y="257386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ED5DDA1-3351-A9E6-1B75-B62D6FBF528D}"/>
              </a:ext>
            </a:extLst>
          </p:cNvPr>
          <p:cNvSpPr/>
          <p:nvPr/>
        </p:nvSpPr>
        <p:spPr>
          <a:xfrm>
            <a:off x="4244229" y="2750373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C99F60-63CC-25EC-61FA-FB34D9A841C0}"/>
              </a:ext>
            </a:extLst>
          </p:cNvPr>
          <p:cNvCxnSpPr>
            <a:cxnSpLocks/>
          </p:cNvCxnSpPr>
          <p:nvPr/>
        </p:nvCxnSpPr>
        <p:spPr>
          <a:xfrm>
            <a:off x="4621163" y="2822373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F6D6BA3A-C6CE-11B3-58B9-945127F33F97}"/>
              </a:ext>
            </a:extLst>
          </p:cNvPr>
          <p:cNvSpPr/>
          <p:nvPr/>
        </p:nvSpPr>
        <p:spPr>
          <a:xfrm>
            <a:off x="4808810" y="2750373"/>
            <a:ext cx="18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FD54518-41A9-7479-EAF1-F58B8532308C}"/>
              </a:ext>
            </a:extLst>
          </p:cNvPr>
          <p:cNvCxnSpPr/>
          <p:nvPr/>
        </p:nvCxnSpPr>
        <p:spPr>
          <a:xfrm>
            <a:off x="4898810" y="2911307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C83D0D8B-C2CB-9BFD-0A4E-A5371D9EF2F9}"/>
              </a:ext>
            </a:extLst>
          </p:cNvPr>
          <p:cNvSpPr/>
          <p:nvPr/>
        </p:nvSpPr>
        <p:spPr>
          <a:xfrm>
            <a:off x="4808810" y="3088879"/>
            <a:ext cx="18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2560A88-42F4-99C2-348A-BC116834585C}"/>
              </a:ext>
            </a:extLst>
          </p:cNvPr>
          <p:cNvCxnSpPr/>
          <p:nvPr/>
        </p:nvCxnSpPr>
        <p:spPr>
          <a:xfrm>
            <a:off x="4898810" y="339088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E1BE3FBE-AD0A-CC8F-BE35-6D38BC46D353}"/>
              </a:ext>
            </a:extLst>
          </p:cNvPr>
          <p:cNvSpPr/>
          <p:nvPr/>
        </p:nvSpPr>
        <p:spPr>
          <a:xfrm>
            <a:off x="4808810" y="3568461"/>
            <a:ext cx="18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692FBAF-369F-767C-7C42-EF22E062BE70}"/>
              </a:ext>
            </a:extLst>
          </p:cNvPr>
          <p:cNvCxnSpPr>
            <a:cxnSpLocks/>
          </p:cNvCxnSpPr>
          <p:nvPr/>
        </p:nvCxnSpPr>
        <p:spPr>
          <a:xfrm>
            <a:off x="4621163" y="3702907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3146B63-D683-EFC5-36F1-A8C2FE05DCA4}"/>
              </a:ext>
            </a:extLst>
          </p:cNvPr>
          <p:cNvSpPr/>
          <p:nvPr/>
        </p:nvSpPr>
        <p:spPr>
          <a:xfrm>
            <a:off x="4244229" y="3568461"/>
            <a:ext cx="36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E75E06E-8EB7-E003-37F6-564A9B809348}"/>
              </a:ext>
            </a:extLst>
          </p:cNvPr>
          <p:cNvCxnSpPr>
            <a:cxnSpLocks/>
          </p:cNvCxnSpPr>
          <p:nvPr/>
        </p:nvCxnSpPr>
        <p:spPr>
          <a:xfrm>
            <a:off x="4424229" y="2911307"/>
            <a:ext cx="0" cy="482506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55631F1C-072D-A3F3-BB64-6DD8C4554481}"/>
              </a:ext>
            </a:extLst>
          </p:cNvPr>
          <p:cNvSpPr/>
          <p:nvPr/>
        </p:nvSpPr>
        <p:spPr>
          <a:xfrm>
            <a:off x="4244229" y="3414148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A687F89-31AD-922C-2419-1FAC87914095}"/>
              </a:ext>
            </a:extLst>
          </p:cNvPr>
          <p:cNvCxnSpPr/>
          <p:nvPr/>
        </p:nvCxnSpPr>
        <p:spPr>
          <a:xfrm>
            <a:off x="4424229" y="387719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F7D460E2-48F6-99B2-5921-6BBA62E9276A}"/>
              </a:ext>
            </a:extLst>
          </p:cNvPr>
          <p:cNvSpPr/>
          <p:nvPr/>
        </p:nvSpPr>
        <p:spPr>
          <a:xfrm>
            <a:off x="4244229" y="4049030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D43B23D-0D95-1C0D-0B81-5F68B17316E0}"/>
              </a:ext>
            </a:extLst>
          </p:cNvPr>
          <p:cNvCxnSpPr/>
          <p:nvPr/>
        </p:nvCxnSpPr>
        <p:spPr>
          <a:xfrm>
            <a:off x="4424229" y="4208430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26996349-7A82-94B1-A0C6-0E70AACB554D}"/>
              </a:ext>
            </a:extLst>
          </p:cNvPr>
          <p:cNvSpPr/>
          <p:nvPr/>
        </p:nvSpPr>
        <p:spPr>
          <a:xfrm>
            <a:off x="4244229" y="4384938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A53FCBF-EEEA-ADD1-1354-A57D21A54F66}"/>
              </a:ext>
            </a:extLst>
          </p:cNvPr>
          <p:cNvCxnSpPr>
            <a:cxnSpLocks/>
          </p:cNvCxnSpPr>
          <p:nvPr/>
        </p:nvCxnSpPr>
        <p:spPr>
          <a:xfrm>
            <a:off x="4048198" y="4456441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C3B89458-12FF-42CD-0FAD-61F225A7A726}"/>
              </a:ext>
            </a:extLst>
          </p:cNvPr>
          <p:cNvSpPr/>
          <p:nvPr/>
        </p:nvSpPr>
        <p:spPr>
          <a:xfrm>
            <a:off x="3290235" y="4384441"/>
            <a:ext cx="72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F46A533-896A-68A2-DE3B-8DFF753E381D}"/>
              </a:ext>
            </a:extLst>
          </p:cNvPr>
          <p:cNvCxnSpPr>
            <a:cxnSpLocks/>
          </p:cNvCxnSpPr>
          <p:nvPr/>
        </p:nvCxnSpPr>
        <p:spPr>
          <a:xfrm>
            <a:off x="3600949" y="2242630"/>
            <a:ext cx="0" cy="2046119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FCB5186E-038E-FA8B-97FC-31B33749B8E0}"/>
              </a:ext>
            </a:extLst>
          </p:cNvPr>
          <p:cNvSpPr/>
          <p:nvPr/>
        </p:nvSpPr>
        <p:spPr>
          <a:xfrm>
            <a:off x="3286669" y="430260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0AECBBE-FE46-F815-034C-4E1E87833778}"/>
              </a:ext>
            </a:extLst>
          </p:cNvPr>
          <p:cNvSpPr/>
          <p:nvPr/>
        </p:nvSpPr>
        <p:spPr>
          <a:xfrm>
            <a:off x="3286669" y="473587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F0E6D8B-C9A0-75EA-E7BB-A2AB1546EC43}"/>
              </a:ext>
            </a:extLst>
          </p:cNvPr>
          <p:cNvCxnSpPr/>
          <p:nvPr/>
        </p:nvCxnSpPr>
        <p:spPr>
          <a:xfrm>
            <a:off x="3633271" y="4561722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B4260858-46B8-4465-CE91-0854E2C3C3C7}"/>
              </a:ext>
            </a:extLst>
          </p:cNvPr>
          <p:cNvSpPr/>
          <p:nvPr/>
        </p:nvSpPr>
        <p:spPr>
          <a:xfrm>
            <a:off x="3286669" y="499978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712E783-24A5-9C98-48F9-9C145E36F19B}"/>
              </a:ext>
            </a:extLst>
          </p:cNvPr>
          <p:cNvCxnSpPr/>
          <p:nvPr/>
        </p:nvCxnSpPr>
        <p:spPr>
          <a:xfrm>
            <a:off x="3633271" y="4825632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D534CF6-1024-AE29-06D9-20E52F861AF8}"/>
              </a:ext>
            </a:extLst>
          </p:cNvPr>
          <p:cNvCxnSpPr>
            <a:cxnSpLocks/>
          </p:cNvCxnSpPr>
          <p:nvPr/>
        </p:nvCxnSpPr>
        <p:spPr>
          <a:xfrm>
            <a:off x="3105800" y="5028772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08FE2FB9-9B6C-3667-B6FB-A1E32A4381F8}"/>
              </a:ext>
            </a:extLst>
          </p:cNvPr>
          <p:cNvSpPr/>
          <p:nvPr/>
        </p:nvSpPr>
        <p:spPr>
          <a:xfrm>
            <a:off x="1657333" y="4994934"/>
            <a:ext cx="144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1AB8088-897C-5C60-E56D-83F0F4167E9D}"/>
              </a:ext>
            </a:extLst>
          </p:cNvPr>
          <p:cNvSpPr/>
          <p:nvPr/>
        </p:nvSpPr>
        <p:spPr>
          <a:xfrm>
            <a:off x="1657333" y="4947235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7BC669E-E544-C8E4-B875-33BE8BC50084}"/>
              </a:ext>
            </a:extLst>
          </p:cNvPr>
          <p:cNvCxnSpPr>
            <a:cxnSpLocks/>
          </p:cNvCxnSpPr>
          <p:nvPr/>
        </p:nvCxnSpPr>
        <p:spPr>
          <a:xfrm flipH="1">
            <a:off x="2377333" y="1719910"/>
            <a:ext cx="7241" cy="3194508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DC40E813-C5CB-0025-6663-06887F2352A3}"/>
              </a:ext>
            </a:extLst>
          </p:cNvPr>
          <p:cNvSpPr/>
          <p:nvPr/>
        </p:nvSpPr>
        <p:spPr>
          <a:xfrm>
            <a:off x="1669690" y="5246781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F5D7C3E-B00A-ACC5-9C4A-A28CAD67D395}"/>
              </a:ext>
            </a:extLst>
          </p:cNvPr>
          <p:cNvCxnSpPr/>
          <p:nvPr/>
        </p:nvCxnSpPr>
        <p:spPr>
          <a:xfrm>
            <a:off x="2402047" y="5086143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38DFF90-9299-5CBE-A79F-5D67164BCCE7}"/>
              </a:ext>
            </a:extLst>
          </p:cNvPr>
          <p:cNvSpPr/>
          <p:nvPr/>
        </p:nvSpPr>
        <p:spPr>
          <a:xfrm>
            <a:off x="1682047" y="5459393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7537F20-4B85-3C30-B154-2E399B65EB9E}"/>
              </a:ext>
            </a:extLst>
          </p:cNvPr>
          <p:cNvCxnSpPr/>
          <p:nvPr/>
        </p:nvCxnSpPr>
        <p:spPr>
          <a:xfrm>
            <a:off x="2402047" y="529875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A9C4B812-3520-2CC3-3292-8FE385C4DEA6}"/>
              </a:ext>
            </a:extLst>
          </p:cNvPr>
          <p:cNvSpPr/>
          <p:nvPr/>
        </p:nvSpPr>
        <p:spPr>
          <a:xfrm>
            <a:off x="1682047" y="5691535"/>
            <a:ext cx="1440000" cy="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B0EA48D-491B-59A9-FA0A-37AD0CD4C96F}"/>
              </a:ext>
            </a:extLst>
          </p:cNvPr>
          <p:cNvCxnSpPr/>
          <p:nvPr/>
        </p:nvCxnSpPr>
        <p:spPr>
          <a:xfrm>
            <a:off x="2405376" y="5513963"/>
            <a:ext cx="0" cy="160638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eschweifte Klammer links 67">
            <a:extLst>
              <a:ext uri="{FF2B5EF4-FFF2-40B4-BE49-F238E27FC236}">
                <a16:creationId xmlns:a16="http://schemas.microsoft.com/office/drawing/2014/main" id="{0F28109B-7175-8B3D-DA35-37F950E74BD5}"/>
              </a:ext>
            </a:extLst>
          </p:cNvPr>
          <p:cNvSpPr/>
          <p:nvPr/>
        </p:nvSpPr>
        <p:spPr>
          <a:xfrm>
            <a:off x="4099001" y="3414147"/>
            <a:ext cx="122608" cy="44231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Geschweifte Klammer links 69">
            <a:extLst>
              <a:ext uri="{FF2B5EF4-FFF2-40B4-BE49-F238E27FC236}">
                <a16:creationId xmlns:a16="http://schemas.microsoft.com/office/drawing/2014/main" id="{3904DF4D-8EE0-2D00-83C7-122268761975}"/>
              </a:ext>
            </a:extLst>
          </p:cNvPr>
          <p:cNvSpPr/>
          <p:nvPr/>
        </p:nvSpPr>
        <p:spPr>
          <a:xfrm>
            <a:off x="3141867" y="4302608"/>
            <a:ext cx="120168" cy="22123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Geschweifte Klammer links 70">
            <a:extLst>
              <a:ext uri="{FF2B5EF4-FFF2-40B4-BE49-F238E27FC236}">
                <a16:creationId xmlns:a16="http://schemas.microsoft.com/office/drawing/2014/main" id="{EF38EACD-341C-9834-30D4-D9F6E14C6954}"/>
              </a:ext>
            </a:extLst>
          </p:cNvPr>
          <p:cNvSpPr/>
          <p:nvPr/>
        </p:nvSpPr>
        <p:spPr>
          <a:xfrm>
            <a:off x="1501864" y="4956318"/>
            <a:ext cx="124151" cy="11061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2CB03C5-5855-39D1-DCB8-70E095380BBE}"/>
              </a:ext>
            </a:extLst>
          </p:cNvPr>
          <p:cNvSpPr txBox="1"/>
          <p:nvPr/>
        </p:nvSpPr>
        <p:spPr>
          <a:xfrm>
            <a:off x="3105800" y="236596"/>
            <a:ext cx="1433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sparse multivariate</a:t>
            </a:r>
          </a:p>
          <a:p>
            <a:r>
              <a:rPr lang="de-DE"/>
              <a:t>inputs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EB3AD9E-FEC0-2C76-E57C-DAFBF2F2E025}"/>
              </a:ext>
            </a:extLst>
          </p:cNvPr>
          <p:cNvSpPr txBox="1"/>
          <p:nvPr/>
        </p:nvSpPr>
        <p:spPr>
          <a:xfrm>
            <a:off x="3143318" y="6110348"/>
            <a:ext cx="17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 / output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3E04016-186C-E189-F8BC-CE65F0B1DAC5}"/>
              </a:ext>
            </a:extLst>
          </p:cNvPr>
          <p:cNvGrpSpPr/>
          <p:nvPr/>
        </p:nvGrpSpPr>
        <p:grpSpPr>
          <a:xfrm>
            <a:off x="4908765" y="267620"/>
            <a:ext cx="2093492" cy="1883346"/>
            <a:chOff x="4363957" y="469515"/>
            <a:chExt cx="2093492" cy="1883346"/>
          </a:xfrm>
        </p:grpSpPr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E9AB4D8E-502F-E200-6284-AD0CB2AD3166}"/>
                </a:ext>
              </a:extLst>
            </p:cNvPr>
            <p:cNvCxnSpPr/>
            <p:nvPr/>
          </p:nvCxnSpPr>
          <p:spPr>
            <a:xfrm>
              <a:off x="4519024" y="609457"/>
              <a:ext cx="0" cy="16063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460FD3AC-BE2E-0C78-8A2B-6FE33455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422023" y="996025"/>
              <a:ext cx="170713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1DA4FF83-BCAE-359A-0BDF-EA6E86766696}"/>
                </a:ext>
              </a:extLst>
            </p:cNvPr>
            <p:cNvCxnSpPr>
              <a:cxnSpLocks/>
            </p:cNvCxnSpPr>
            <p:nvPr/>
          </p:nvCxnSpPr>
          <p:spPr>
            <a:xfrm>
              <a:off x="4426890" y="1272296"/>
              <a:ext cx="170713" cy="0"/>
            </a:xfrm>
            <a:prstGeom prst="straightConnector1">
              <a:avLst/>
            </a:prstGeom>
            <a:ln w="3175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DFA039EA-14C9-7474-0D13-820CAC303930}"/>
                </a:ext>
              </a:extLst>
            </p:cNvPr>
            <p:cNvCxnSpPr>
              <a:cxnSpLocks/>
            </p:cNvCxnSpPr>
            <p:nvPr/>
          </p:nvCxnSpPr>
          <p:spPr>
            <a:xfrm>
              <a:off x="4507379" y="1458887"/>
              <a:ext cx="0" cy="199615"/>
            </a:xfrm>
            <a:prstGeom prst="straightConnector1">
              <a:avLst/>
            </a:prstGeom>
            <a:ln w="3175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Geschweifte Klammer links 71">
              <a:extLst>
                <a:ext uri="{FF2B5EF4-FFF2-40B4-BE49-F238E27FC236}">
                  <a16:creationId xmlns:a16="http://schemas.microsoft.com/office/drawing/2014/main" id="{17504806-45FF-131B-51D9-5D5A04991C10}"/>
                </a:ext>
              </a:extLst>
            </p:cNvPr>
            <p:cNvSpPr/>
            <p:nvPr/>
          </p:nvSpPr>
          <p:spPr>
            <a:xfrm>
              <a:off x="4450276" y="1787442"/>
              <a:ext cx="104924" cy="16738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837F11A3-5AFE-A7A6-5EF4-2547B946491E}"/>
                </a:ext>
              </a:extLst>
            </p:cNvPr>
            <p:cNvCxnSpPr/>
            <p:nvPr/>
          </p:nvCxnSpPr>
          <p:spPr>
            <a:xfrm>
              <a:off x="4512866" y="2072575"/>
              <a:ext cx="0" cy="160638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2662A69-DBAD-8A85-5AC4-3C4A02427CC0}"/>
                </a:ext>
              </a:extLst>
            </p:cNvPr>
            <p:cNvSpPr txBox="1"/>
            <p:nvPr/>
          </p:nvSpPr>
          <p:spPr>
            <a:xfrm>
              <a:off x="4666398" y="529809"/>
              <a:ext cx="1791051" cy="17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de-DE" sz="1400"/>
                <a:t>2D conv. + ReLU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max pooling 2x2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upsampling 2x2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copy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concatenate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1x1 convolution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C506406-E789-7D00-BD5B-E6CAA95652FC}"/>
                </a:ext>
              </a:extLst>
            </p:cNvPr>
            <p:cNvSpPr/>
            <p:nvPr/>
          </p:nvSpPr>
          <p:spPr>
            <a:xfrm>
              <a:off x="4363957" y="469515"/>
              <a:ext cx="1629337" cy="18833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30BAF35-3912-BBE5-D667-048172506239}"/>
              </a:ext>
            </a:extLst>
          </p:cNvPr>
          <p:cNvGrpSpPr/>
          <p:nvPr/>
        </p:nvGrpSpPr>
        <p:grpSpPr>
          <a:xfrm>
            <a:off x="4099001" y="5134913"/>
            <a:ext cx="2453315" cy="958732"/>
            <a:chOff x="2959984" y="4705698"/>
            <a:chExt cx="2453315" cy="958732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A278CB6-AE92-8D9C-CA38-BA40715A95F2}"/>
                </a:ext>
              </a:extLst>
            </p:cNvPr>
            <p:cNvSpPr txBox="1"/>
            <p:nvPr/>
          </p:nvSpPr>
          <p:spPr>
            <a:xfrm>
              <a:off x="2959984" y="4771878"/>
              <a:ext cx="2453315" cy="892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de-DE" sz="1400"/>
                <a:t> CNN filters = [64,128,256,512]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 CNN kernel size = 5x5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 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941D18D-62B7-13D0-C58D-63D14960A71A}"/>
                </a:ext>
              </a:extLst>
            </p:cNvPr>
            <p:cNvSpPr/>
            <p:nvPr/>
          </p:nvSpPr>
          <p:spPr>
            <a:xfrm>
              <a:off x="3023599" y="4705698"/>
              <a:ext cx="2343125" cy="7454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36E2BB5-56A7-4B28-DD90-B59A96D91442}"/>
                  </a:ext>
                </a:extLst>
              </p:cNvPr>
              <p:cNvSpPr txBox="1"/>
              <p:nvPr/>
            </p:nvSpPr>
            <p:spPr>
              <a:xfrm>
                <a:off x="1650487" y="1244217"/>
                <a:ext cx="7023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𝑙𝑎𝑡</m:t>
                          </m:r>
                        </m:sub>
                      </m:sSub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𝑙𝑜𝑛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36E2BB5-56A7-4B28-DD90-B59A96D91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487" y="1244217"/>
                <a:ext cx="702372" cy="184666"/>
              </a:xfrm>
              <a:prstGeom prst="rect">
                <a:avLst/>
              </a:prstGeom>
              <a:blipFill>
                <a:blip r:embed="rId3"/>
                <a:stretch>
                  <a:fillRect l="-5357" r="-1786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8429FA1-5B62-D75B-7CDA-19F13AD54C8F}"/>
                  </a:ext>
                </a:extLst>
              </p:cNvPr>
              <p:cNvSpPr txBox="1"/>
              <p:nvPr/>
            </p:nvSpPr>
            <p:spPr>
              <a:xfrm>
                <a:off x="3352202" y="1276612"/>
                <a:ext cx="753668" cy="355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8429FA1-5B62-D75B-7CDA-19F13AD54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202" y="1276612"/>
                <a:ext cx="753668" cy="355803"/>
              </a:xfrm>
              <a:prstGeom prst="rect">
                <a:avLst/>
              </a:prstGeom>
              <a:blipFill>
                <a:blip r:embed="rId4"/>
                <a:stretch>
                  <a:fillRect l="-5000"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07D105C-0A59-530C-FF16-B97FFCF76112}"/>
                  </a:ext>
                </a:extLst>
              </p:cNvPr>
              <p:cNvSpPr txBox="1"/>
              <p:nvPr/>
            </p:nvSpPr>
            <p:spPr>
              <a:xfrm>
                <a:off x="4067776" y="1766346"/>
                <a:ext cx="753668" cy="355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07D105C-0A59-530C-FF16-B97FFCF7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76" y="1766346"/>
                <a:ext cx="753668" cy="355803"/>
              </a:xfrm>
              <a:prstGeom prst="rect">
                <a:avLst/>
              </a:prstGeom>
              <a:blipFill>
                <a:blip r:embed="rId5"/>
                <a:stretch>
                  <a:fillRect l="-5000" t="-3448" r="-1667"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2A64690-B9C5-28B5-A344-3B4F9A343F3B}"/>
                  </a:ext>
                </a:extLst>
              </p:cNvPr>
              <p:cNvSpPr txBox="1"/>
              <p:nvPr/>
            </p:nvSpPr>
            <p:spPr>
              <a:xfrm>
                <a:off x="4680220" y="2339183"/>
                <a:ext cx="753668" cy="355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2A64690-B9C5-28B5-A344-3B4F9A34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20" y="2339183"/>
                <a:ext cx="753668" cy="355803"/>
              </a:xfrm>
              <a:prstGeom prst="rect">
                <a:avLst/>
              </a:prstGeom>
              <a:blipFill>
                <a:blip r:embed="rId6"/>
                <a:stretch>
                  <a:fillRect l="-5000" t="-3448" r="-1667"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2D29C54-571F-00DA-5BA0-52598BFEAC62}"/>
                  </a:ext>
                </a:extLst>
              </p:cNvPr>
              <p:cNvSpPr txBox="1"/>
              <p:nvPr/>
            </p:nvSpPr>
            <p:spPr>
              <a:xfrm>
                <a:off x="3064468" y="1454318"/>
                <a:ext cx="1815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2D29C54-571F-00DA-5BA0-52598BFEA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468" y="1454318"/>
                <a:ext cx="181588" cy="184666"/>
              </a:xfrm>
              <a:prstGeom prst="rect">
                <a:avLst/>
              </a:prstGeom>
              <a:blipFill>
                <a:blip r:embed="rId7"/>
                <a:stretch>
                  <a:fillRect l="-20000" r="-6667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AC09E71D-E9CD-7E3A-92C1-EAD3F70EE334}"/>
                  </a:ext>
                </a:extLst>
              </p:cNvPr>
              <p:cNvSpPr txBox="1"/>
              <p:nvPr/>
            </p:nvSpPr>
            <p:spPr>
              <a:xfrm>
                <a:off x="3173152" y="1937751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AC09E71D-E9CD-7E3A-92C1-EAD3F70EE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152" y="1937751"/>
                <a:ext cx="185179" cy="184666"/>
              </a:xfrm>
              <a:prstGeom prst="rect">
                <a:avLst/>
              </a:prstGeom>
              <a:blipFill>
                <a:blip r:embed="rId8"/>
                <a:stretch>
                  <a:fillRect l="-20000" r="-6667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D42E6C0F-E344-7B3E-FB62-7F3FB7F8659F}"/>
                  </a:ext>
                </a:extLst>
              </p:cNvPr>
              <p:cNvSpPr txBox="1"/>
              <p:nvPr/>
            </p:nvSpPr>
            <p:spPr>
              <a:xfrm>
                <a:off x="4115014" y="2559664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D42E6C0F-E344-7B3E-FB62-7F3FB7F86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014" y="2559664"/>
                <a:ext cx="185179" cy="184666"/>
              </a:xfrm>
              <a:prstGeom prst="rect">
                <a:avLst/>
              </a:prstGeom>
              <a:blipFill>
                <a:blip r:embed="rId9"/>
                <a:stretch>
                  <a:fillRect l="-20000" r="-6667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48ED2C7F-6087-61C4-32BE-A6E55A1E081B}"/>
                  </a:ext>
                </a:extLst>
              </p:cNvPr>
              <p:cNvSpPr txBox="1"/>
              <p:nvPr/>
            </p:nvSpPr>
            <p:spPr>
              <a:xfrm>
                <a:off x="4989178" y="3388940"/>
                <a:ext cx="1785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48ED2C7F-6087-61C4-32BE-A6E55A1E0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178" y="3388940"/>
                <a:ext cx="178574" cy="184666"/>
              </a:xfrm>
              <a:prstGeom prst="rect">
                <a:avLst/>
              </a:prstGeom>
              <a:blipFill>
                <a:blip r:embed="rId10"/>
                <a:stretch>
                  <a:fillRect l="-12500" r="-625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3C49DE15-AA41-D2FC-381D-408391DE591F}"/>
                  </a:ext>
                </a:extLst>
              </p:cNvPr>
              <p:cNvSpPr txBox="1"/>
              <p:nvPr/>
            </p:nvSpPr>
            <p:spPr>
              <a:xfrm>
                <a:off x="3620539" y="3548221"/>
                <a:ext cx="5122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2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3C49DE15-AA41-D2FC-381D-408391DE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39" y="3548221"/>
                <a:ext cx="512256" cy="184666"/>
              </a:xfrm>
              <a:prstGeom prst="rect">
                <a:avLst/>
              </a:prstGeom>
              <a:blipFill>
                <a:blip r:embed="rId11"/>
                <a:stretch>
                  <a:fillRect l="-7317" r="-2439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E3A456B-0B0A-1AA2-2022-197DEFB1F02D}"/>
                  </a:ext>
                </a:extLst>
              </p:cNvPr>
              <p:cNvSpPr txBox="1"/>
              <p:nvPr/>
            </p:nvSpPr>
            <p:spPr>
              <a:xfrm>
                <a:off x="4569342" y="4193794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E3A456B-0B0A-1AA2-2022-197DEFB1F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342" y="4193794"/>
                <a:ext cx="185179" cy="184666"/>
              </a:xfrm>
              <a:prstGeom prst="rect">
                <a:avLst/>
              </a:prstGeom>
              <a:blipFill>
                <a:blip r:embed="rId12"/>
                <a:stretch>
                  <a:fillRect l="-20000" r="-666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1FDE57B4-D3F3-1D42-338A-AB22E5E07D1D}"/>
                  </a:ext>
                </a:extLst>
              </p:cNvPr>
              <p:cNvSpPr txBox="1"/>
              <p:nvPr/>
            </p:nvSpPr>
            <p:spPr>
              <a:xfrm>
                <a:off x="2632867" y="4292108"/>
                <a:ext cx="5188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2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1FDE57B4-D3F3-1D42-338A-AB22E5E07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867" y="4292108"/>
                <a:ext cx="518860" cy="184666"/>
              </a:xfrm>
              <a:prstGeom prst="rect">
                <a:avLst/>
              </a:prstGeom>
              <a:blipFill>
                <a:blip r:embed="rId13"/>
                <a:stretch>
                  <a:fillRect l="-7143" r="-2381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24AA4D01-7537-A2A3-BE2B-057C9A5F0BCA}"/>
                  </a:ext>
                </a:extLst>
              </p:cNvPr>
              <p:cNvSpPr txBox="1"/>
              <p:nvPr/>
            </p:nvSpPr>
            <p:spPr>
              <a:xfrm>
                <a:off x="3955608" y="4814970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24AA4D01-7537-A2A3-BE2B-057C9A5F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608" y="4814970"/>
                <a:ext cx="185179" cy="184666"/>
              </a:xfrm>
              <a:prstGeom prst="rect">
                <a:avLst/>
              </a:prstGeom>
              <a:blipFill>
                <a:blip r:embed="rId14"/>
                <a:stretch>
                  <a:fillRect l="-20000" r="-13333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1B9618C-A0A5-C1DD-724E-2FF36D0E245C}"/>
                  </a:ext>
                </a:extLst>
              </p:cNvPr>
              <p:cNvSpPr txBox="1"/>
              <p:nvPr/>
            </p:nvSpPr>
            <p:spPr>
              <a:xfrm>
                <a:off x="1486404" y="4729337"/>
                <a:ext cx="515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1B9618C-A0A5-C1DD-724E-2FF36D0E2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404" y="4729337"/>
                <a:ext cx="515269" cy="184666"/>
              </a:xfrm>
              <a:prstGeom prst="rect">
                <a:avLst/>
              </a:prstGeom>
              <a:blipFill>
                <a:blip r:embed="rId15"/>
                <a:stretch>
                  <a:fillRect l="-7317" r="-2439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67F02103-5360-36F2-B8A0-757F7A20ED39}"/>
                  </a:ext>
                </a:extLst>
              </p:cNvPr>
              <p:cNvSpPr txBox="1"/>
              <p:nvPr/>
            </p:nvSpPr>
            <p:spPr>
              <a:xfrm>
                <a:off x="3071053" y="5282918"/>
                <a:ext cx="1815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67F02103-5360-36F2-B8A0-757F7A20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053" y="5282918"/>
                <a:ext cx="181588" cy="184666"/>
              </a:xfrm>
              <a:prstGeom prst="rect">
                <a:avLst/>
              </a:prstGeom>
              <a:blipFill>
                <a:blip r:embed="rId16"/>
                <a:stretch>
                  <a:fillRect l="-12500" r="-6250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9523118-3A2D-989D-20AB-B433EFCB87A1}"/>
              </a:ext>
            </a:extLst>
          </p:cNvPr>
          <p:cNvCxnSpPr/>
          <p:nvPr/>
        </p:nvCxnSpPr>
        <p:spPr>
          <a:xfrm>
            <a:off x="5311790" y="4997071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992AB23-3FAA-F253-2370-1111D719F3FD}"/>
              </a:ext>
            </a:extLst>
          </p:cNvPr>
          <p:cNvCxnSpPr/>
          <p:nvPr/>
        </p:nvCxnSpPr>
        <p:spPr>
          <a:xfrm>
            <a:off x="5619638" y="5002271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FEC6B5F-FCEE-938B-B45C-3493DB60419B}"/>
              </a:ext>
            </a:extLst>
          </p:cNvPr>
          <p:cNvCxnSpPr/>
          <p:nvPr/>
        </p:nvCxnSpPr>
        <p:spPr>
          <a:xfrm>
            <a:off x="5909198" y="4998327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FC3AD338-0FA7-38BA-8797-D3BD866BDDB1}"/>
              </a:ext>
            </a:extLst>
          </p:cNvPr>
          <p:cNvCxnSpPr/>
          <p:nvPr/>
        </p:nvCxnSpPr>
        <p:spPr>
          <a:xfrm>
            <a:off x="6217046" y="5012671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F5B8BFA5-4DE1-460F-CD11-26E78BA8CAD0}"/>
                  </a:ext>
                </a:extLst>
              </p:cNvPr>
              <p:cNvSpPr txBox="1"/>
              <p:nvPr/>
            </p:nvSpPr>
            <p:spPr>
              <a:xfrm>
                <a:off x="5225720" y="4794863"/>
                <a:ext cx="1815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F5B8BFA5-4DE1-460F-CD11-26E78BA8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720" y="4794863"/>
                <a:ext cx="181588" cy="184666"/>
              </a:xfrm>
              <a:prstGeom prst="rect">
                <a:avLst/>
              </a:prstGeom>
              <a:blipFill>
                <a:blip r:embed="rId17"/>
                <a:stretch>
                  <a:fillRect l="-20000" r="-13333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1C4EF28E-5690-2902-77B4-883D7C182017}"/>
                  </a:ext>
                </a:extLst>
              </p:cNvPr>
              <p:cNvSpPr txBox="1"/>
              <p:nvPr/>
            </p:nvSpPr>
            <p:spPr>
              <a:xfrm>
                <a:off x="5530233" y="4799876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1C4EF28E-5690-2902-77B4-883D7C18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233" y="4799876"/>
                <a:ext cx="185179" cy="184666"/>
              </a:xfrm>
              <a:prstGeom prst="rect">
                <a:avLst/>
              </a:prstGeom>
              <a:blipFill>
                <a:blip r:embed="rId18"/>
                <a:stretch>
                  <a:fillRect l="-18750" r="-625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52E46462-E137-ABB7-8690-B0FB4ABA5605}"/>
                  </a:ext>
                </a:extLst>
              </p:cNvPr>
              <p:cNvSpPr txBox="1"/>
              <p:nvPr/>
            </p:nvSpPr>
            <p:spPr>
              <a:xfrm>
                <a:off x="5834746" y="4795745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52E46462-E137-ABB7-8690-B0FB4ABA5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746" y="4795745"/>
                <a:ext cx="185179" cy="184666"/>
              </a:xfrm>
              <a:prstGeom prst="rect">
                <a:avLst/>
              </a:prstGeom>
              <a:blipFill>
                <a:blip r:embed="rId19"/>
                <a:stretch>
                  <a:fillRect l="-18750" r="-625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EDE3FF4-8DF0-D9A4-A5E1-D01767D90568}"/>
                  </a:ext>
                </a:extLst>
              </p:cNvPr>
              <p:cNvSpPr txBox="1"/>
              <p:nvPr/>
            </p:nvSpPr>
            <p:spPr>
              <a:xfrm>
                <a:off x="6139259" y="4791614"/>
                <a:ext cx="1785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EDE3FF4-8DF0-D9A4-A5E1-D01767D9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259" y="4791614"/>
                <a:ext cx="178574" cy="184666"/>
              </a:xfrm>
              <a:prstGeom prst="rect">
                <a:avLst/>
              </a:prstGeom>
              <a:blipFill>
                <a:blip r:embed="rId20"/>
                <a:stretch>
                  <a:fillRect l="-20000" r="-666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Pfeil nach rechts 97">
            <a:extLst>
              <a:ext uri="{FF2B5EF4-FFF2-40B4-BE49-F238E27FC236}">
                <a16:creationId xmlns:a16="http://schemas.microsoft.com/office/drawing/2014/main" id="{40BC861F-CB60-C216-20AC-97F0E4FE6BE6}"/>
              </a:ext>
            </a:extLst>
          </p:cNvPr>
          <p:cNvSpPr/>
          <p:nvPr/>
        </p:nvSpPr>
        <p:spPr>
          <a:xfrm rot="1836324">
            <a:off x="1914090" y="2300630"/>
            <a:ext cx="2227926" cy="241554"/>
          </a:xfrm>
          <a:prstGeom prst="rightArrow">
            <a:avLst>
              <a:gd name="adj1" fmla="val 27483"/>
              <a:gd name="adj2" fmla="val 641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encoder</a:t>
            </a:r>
          </a:p>
        </p:txBody>
      </p:sp>
      <p:sp>
        <p:nvSpPr>
          <p:cNvPr id="99" name="Pfeil nach rechts 98">
            <a:extLst>
              <a:ext uri="{FF2B5EF4-FFF2-40B4-BE49-F238E27FC236}">
                <a16:creationId xmlns:a16="http://schemas.microsoft.com/office/drawing/2014/main" id="{FD686302-D6AB-C6A8-CF54-C19471617708}"/>
              </a:ext>
            </a:extLst>
          </p:cNvPr>
          <p:cNvSpPr/>
          <p:nvPr/>
        </p:nvSpPr>
        <p:spPr>
          <a:xfrm rot="19830223" flipH="1">
            <a:off x="1876702" y="3699856"/>
            <a:ext cx="2228400" cy="241200"/>
          </a:xfrm>
          <a:prstGeom prst="rightArrow">
            <a:avLst>
              <a:gd name="adj1" fmla="val 27483"/>
              <a:gd name="adj2" fmla="val 641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decoder</a:t>
            </a:r>
          </a:p>
        </p:txBody>
      </p:sp>
      <p:pic>
        <p:nvPicPr>
          <p:cNvPr id="84" name="Grafik 83">
            <a:extLst>
              <a:ext uri="{FF2B5EF4-FFF2-40B4-BE49-F238E27FC236}">
                <a16:creationId xmlns:a16="http://schemas.microsoft.com/office/drawing/2014/main" id="{D8AE9305-745F-EA15-059A-9A4A58A55C3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82047" y="5734898"/>
            <a:ext cx="1436400" cy="722579"/>
          </a:xfrm>
          <a:prstGeom prst="rect">
            <a:avLst/>
          </a:prstGeom>
        </p:spPr>
      </p:pic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5CDDCE0B-2193-CDA1-ECCC-4BB3697943E7}"/>
              </a:ext>
            </a:extLst>
          </p:cNvPr>
          <p:cNvGrpSpPr/>
          <p:nvPr/>
        </p:nvGrpSpPr>
        <p:grpSpPr>
          <a:xfrm>
            <a:off x="1160960" y="195311"/>
            <a:ext cx="1935875" cy="992579"/>
            <a:chOff x="7371040" y="2097426"/>
            <a:chExt cx="1935875" cy="992579"/>
          </a:xfrm>
        </p:grpSpPr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E7AFB640-25CF-4384-D816-9480FAA4A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371040" y="2097426"/>
              <a:ext cx="1440000" cy="71331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  <p:pic>
          <p:nvPicPr>
            <p:cNvPr id="95" name="Grafik 94">
              <a:extLst>
                <a:ext uri="{FF2B5EF4-FFF2-40B4-BE49-F238E27FC236}">
                  <a16:creationId xmlns:a16="http://schemas.microsoft.com/office/drawing/2014/main" id="{BCB42CA3-761F-037B-2D98-E40F15532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470214" y="2151495"/>
              <a:ext cx="1440000" cy="722229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9B6106A-9661-FF71-4843-DECC74499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569390" y="2205566"/>
              <a:ext cx="1440000" cy="722229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  <p:pic>
          <p:nvPicPr>
            <p:cNvPr id="97" name="Grafik 96">
              <a:extLst>
                <a:ext uri="{FF2B5EF4-FFF2-40B4-BE49-F238E27FC236}">
                  <a16:creationId xmlns:a16="http://schemas.microsoft.com/office/drawing/2014/main" id="{F433F12D-55A1-7B79-6116-C5762968D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668565" y="2259636"/>
              <a:ext cx="1440000" cy="722229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16E9EEB2-5FEB-9455-9AD3-8EA76FB84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767740" y="2313706"/>
              <a:ext cx="1440000" cy="722229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41E816F0-618F-68F1-880F-EF7DFE7CF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866915" y="2367776"/>
              <a:ext cx="1440000" cy="722229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8521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2B2148B-C843-7844-2555-AA6B7CEB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242" y="465243"/>
            <a:ext cx="7772400" cy="209509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DEE19413-4BFF-5969-55B6-8EDF19532940}"/>
              </a:ext>
            </a:extLst>
          </p:cNvPr>
          <p:cNvSpPr/>
          <p:nvPr/>
        </p:nvSpPr>
        <p:spPr>
          <a:xfrm>
            <a:off x="1385047" y="2433919"/>
            <a:ext cx="8592671" cy="255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50ECB6-A538-094D-DCBF-E87D7612ACEE}"/>
              </a:ext>
            </a:extLst>
          </p:cNvPr>
          <p:cNvSpPr/>
          <p:nvPr/>
        </p:nvSpPr>
        <p:spPr>
          <a:xfrm>
            <a:off x="2339874" y="188344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8646A7-BF79-F6A9-A9C6-8CF3451DD3EC}"/>
              </a:ext>
            </a:extLst>
          </p:cNvPr>
          <p:cNvSpPr/>
          <p:nvPr/>
        </p:nvSpPr>
        <p:spPr>
          <a:xfrm>
            <a:off x="4929447" y="188344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62B699-78A0-6353-31BC-F7254273CD8E}"/>
              </a:ext>
            </a:extLst>
          </p:cNvPr>
          <p:cNvSpPr/>
          <p:nvPr/>
        </p:nvSpPr>
        <p:spPr>
          <a:xfrm>
            <a:off x="7520213" y="188344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02BF8E7-F7E0-3699-514B-C0DEF5134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242" y="2510656"/>
            <a:ext cx="7772400" cy="205184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E736E1E-832D-8D03-9DB4-CCA84A68C81E}"/>
              </a:ext>
            </a:extLst>
          </p:cNvPr>
          <p:cNvSpPr/>
          <p:nvPr/>
        </p:nvSpPr>
        <p:spPr>
          <a:xfrm>
            <a:off x="2346598" y="38838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B4D88-5C4C-B2DE-81AF-ACF0F15E5F0C}"/>
              </a:ext>
            </a:extLst>
          </p:cNvPr>
          <p:cNvSpPr/>
          <p:nvPr/>
        </p:nvSpPr>
        <p:spPr>
          <a:xfrm>
            <a:off x="4936171" y="38838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40BF00-6E50-0C54-9190-8134E1A6D859}"/>
              </a:ext>
            </a:extLst>
          </p:cNvPr>
          <p:cNvSpPr/>
          <p:nvPr/>
        </p:nvSpPr>
        <p:spPr>
          <a:xfrm>
            <a:off x="7520213" y="38838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8732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7D4185C-10F8-11B1-BE86-68A0A81D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01534"/>
            <a:ext cx="7772400" cy="20414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5794FA9-4409-17CD-7617-D8B1D1055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08770"/>
            <a:ext cx="7772400" cy="196156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C50ECB6-A538-094D-DCBF-E87D7612ACEE}"/>
              </a:ext>
            </a:extLst>
          </p:cNvPr>
          <p:cNvSpPr/>
          <p:nvPr/>
        </p:nvSpPr>
        <p:spPr>
          <a:xfrm>
            <a:off x="2649392" y="173552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8646A7-BF79-F6A9-A9C6-8CF3451DD3EC}"/>
              </a:ext>
            </a:extLst>
          </p:cNvPr>
          <p:cNvSpPr/>
          <p:nvPr/>
        </p:nvSpPr>
        <p:spPr>
          <a:xfrm>
            <a:off x="5238965" y="173552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62B699-78A0-6353-31BC-F7254273CD8E}"/>
              </a:ext>
            </a:extLst>
          </p:cNvPr>
          <p:cNvSpPr/>
          <p:nvPr/>
        </p:nvSpPr>
        <p:spPr>
          <a:xfrm>
            <a:off x="7816283" y="173552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E736E1E-832D-8D03-9DB4-CCA84A68C81E}"/>
              </a:ext>
            </a:extLst>
          </p:cNvPr>
          <p:cNvSpPr/>
          <p:nvPr/>
        </p:nvSpPr>
        <p:spPr>
          <a:xfrm>
            <a:off x="2649392" y="37695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B4D88-5C4C-B2DE-81AF-ACF0F15E5F0C}"/>
              </a:ext>
            </a:extLst>
          </p:cNvPr>
          <p:cNvSpPr/>
          <p:nvPr/>
        </p:nvSpPr>
        <p:spPr>
          <a:xfrm>
            <a:off x="5238965" y="37695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40BF00-6E50-0C54-9190-8134E1A6D859}"/>
              </a:ext>
            </a:extLst>
          </p:cNvPr>
          <p:cNvSpPr/>
          <p:nvPr/>
        </p:nvSpPr>
        <p:spPr>
          <a:xfrm>
            <a:off x="7816283" y="37695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8874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35645A0-0943-93FB-C698-A5A1F4F7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64212"/>
            <a:ext cx="7772400" cy="492957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E8889E5-5296-7881-7035-2786ADEC3F8F}"/>
              </a:ext>
            </a:extLst>
          </p:cNvPr>
          <p:cNvSpPr/>
          <p:nvPr/>
        </p:nvSpPr>
        <p:spPr>
          <a:xfrm>
            <a:off x="2780272" y="1309817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03A3FE-A23F-C432-2741-E3EE3F34BFD7}"/>
              </a:ext>
            </a:extLst>
          </p:cNvPr>
          <p:cNvSpPr/>
          <p:nvPr/>
        </p:nvSpPr>
        <p:spPr>
          <a:xfrm>
            <a:off x="5404023" y="133453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A447518-0CC1-08EE-4743-41E59CFD2FF1}"/>
              </a:ext>
            </a:extLst>
          </p:cNvPr>
          <p:cNvSpPr/>
          <p:nvPr/>
        </p:nvSpPr>
        <p:spPr>
          <a:xfrm>
            <a:off x="8027774" y="133453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01118C-225D-BECE-D71D-F511E1B060A8}"/>
              </a:ext>
            </a:extLst>
          </p:cNvPr>
          <p:cNvSpPr/>
          <p:nvPr/>
        </p:nvSpPr>
        <p:spPr>
          <a:xfrm>
            <a:off x="2772036" y="3698788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895007-297D-4DCF-26BD-44CB40D4D4C6}"/>
              </a:ext>
            </a:extLst>
          </p:cNvPr>
          <p:cNvSpPr/>
          <p:nvPr/>
        </p:nvSpPr>
        <p:spPr>
          <a:xfrm>
            <a:off x="5395787" y="372350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37ADA7-57CD-FA5E-051A-F4769DC6D411}"/>
              </a:ext>
            </a:extLst>
          </p:cNvPr>
          <p:cNvSpPr/>
          <p:nvPr/>
        </p:nvSpPr>
        <p:spPr>
          <a:xfrm>
            <a:off x="8019538" y="372350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B156DE-7114-7E0C-05CA-262589C83741}"/>
              </a:ext>
            </a:extLst>
          </p:cNvPr>
          <p:cNvSpPr/>
          <p:nvPr/>
        </p:nvSpPr>
        <p:spPr>
          <a:xfrm>
            <a:off x="4423173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6691667-5EEE-980D-393A-98E594F03CDD}"/>
              </a:ext>
            </a:extLst>
          </p:cNvPr>
          <p:cNvSpPr/>
          <p:nvPr/>
        </p:nvSpPr>
        <p:spPr>
          <a:xfrm>
            <a:off x="7006022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32BB896-129E-5893-DBB1-5AD1A6888658}"/>
              </a:ext>
            </a:extLst>
          </p:cNvPr>
          <p:cNvSpPr/>
          <p:nvPr/>
        </p:nvSpPr>
        <p:spPr>
          <a:xfrm>
            <a:off x="9590064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2614DEE-A8FC-EE89-AE55-DD50267A727B}"/>
              </a:ext>
            </a:extLst>
          </p:cNvPr>
          <p:cNvSpPr/>
          <p:nvPr/>
        </p:nvSpPr>
        <p:spPr>
          <a:xfrm>
            <a:off x="4423173" y="515551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C9201B-67C8-4FE1-5BEF-6BB96B3AA564}"/>
              </a:ext>
            </a:extLst>
          </p:cNvPr>
          <p:cNvSpPr/>
          <p:nvPr/>
        </p:nvSpPr>
        <p:spPr>
          <a:xfrm>
            <a:off x="7006022" y="515551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5D8299F-7CF5-432E-C751-7CD0F94DE9E6}"/>
              </a:ext>
            </a:extLst>
          </p:cNvPr>
          <p:cNvSpPr/>
          <p:nvPr/>
        </p:nvSpPr>
        <p:spPr>
          <a:xfrm>
            <a:off x="9590064" y="515551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4553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2D3685D-D0EF-706F-3264-4CA44088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72661"/>
            <a:ext cx="7772400" cy="5112678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F4AC6ED9-A6D7-07C6-1A54-2DF8D2A4D07A}"/>
              </a:ext>
            </a:extLst>
          </p:cNvPr>
          <p:cNvSpPr/>
          <p:nvPr/>
        </p:nvSpPr>
        <p:spPr>
          <a:xfrm>
            <a:off x="2743201" y="1186247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9F476A9-D4CA-757A-C60E-5F99DC3C867A}"/>
              </a:ext>
            </a:extLst>
          </p:cNvPr>
          <p:cNvSpPr/>
          <p:nvPr/>
        </p:nvSpPr>
        <p:spPr>
          <a:xfrm>
            <a:off x="5366952" y="121096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C3AA4CA-1717-3D73-D9BF-334972F19C45}"/>
              </a:ext>
            </a:extLst>
          </p:cNvPr>
          <p:cNvSpPr/>
          <p:nvPr/>
        </p:nvSpPr>
        <p:spPr>
          <a:xfrm>
            <a:off x="7990703" y="121096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4ABA52-8FA5-481F-33AE-D223D1D75A2E}"/>
              </a:ext>
            </a:extLst>
          </p:cNvPr>
          <p:cNvSpPr/>
          <p:nvPr/>
        </p:nvSpPr>
        <p:spPr>
          <a:xfrm>
            <a:off x="2759677" y="2833815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3C6A513-8A68-6561-1EB9-2DE4CDCB8A82}"/>
              </a:ext>
            </a:extLst>
          </p:cNvPr>
          <p:cNvSpPr/>
          <p:nvPr/>
        </p:nvSpPr>
        <p:spPr>
          <a:xfrm>
            <a:off x="5346357" y="2858529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7604F82-DBC8-B39D-5B8B-7ED3614F7A83}"/>
              </a:ext>
            </a:extLst>
          </p:cNvPr>
          <p:cNvSpPr/>
          <p:nvPr/>
        </p:nvSpPr>
        <p:spPr>
          <a:xfrm>
            <a:off x="7957751" y="2870886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320B24E-EA3E-6077-00D8-D2157C209AD8}"/>
              </a:ext>
            </a:extLst>
          </p:cNvPr>
          <p:cNvSpPr/>
          <p:nvPr/>
        </p:nvSpPr>
        <p:spPr>
          <a:xfrm>
            <a:off x="2751439" y="4419598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DA818C3-8B2F-8124-CE5A-11C7E39F056F}"/>
              </a:ext>
            </a:extLst>
          </p:cNvPr>
          <p:cNvSpPr/>
          <p:nvPr/>
        </p:nvSpPr>
        <p:spPr>
          <a:xfrm>
            <a:off x="5375190" y="444431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942E12F-4431-11F9-B6C4-534DBF554E62}"/>
              </a:ext>
            </a:extLst>
          </p:cNvPr>
          <p:cNvSpPr/>
          <p:nvPr/>
        </p:nvSpPr>
        <p:spPr>
          <a:xfrm>
            <a:off x="7998941" y="444431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F3787F2-99AD-ADB0-1F5A-420ACF506470}"/>
              </a:ext>
            </a:extLst>
          </p:cNvPr>
          <p:cNvSpPr/>
          <p:nvPr/>
        </p:nvSpPr>
        <p:spPr>
          <a:xfrm>
            <a:off x="4408183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C163C6A-4DAE-F0EB-3C81-2BE27F358642}"/>
              </a:ext>
            </a:extLst>
          </p:cNvPr>
          <p:cNvSpPr/>
          <p:nvPr/>
        </p:nvSpPr>
        <p:spPr>
          <a:xfrm>
            <a:off x="6991841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BE65279-8D6D-2603-9DAA-3B71B4B6EC05}"/>
              </a:ext>
            </a:extLst>
          </p:cNvPr>
          <p:cNvSpPr/>
          <p:nvPr/>
        </p:nvSpPr>
        <p:spPr>
          <a:xfrm>
            <a:off x="9588593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CEDFAC-18D0-6606-1B12-5C808E519904}"/>
              </a:ext>
            </a:extLst>
          </p:cNvPr>
          <p:cNvSpPr/>
          <p:nvPr/>
        </p:nvSpPr>
        <p:spPr>
          <a:xfrm>
            <a:off x="4408183" y="36492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3E98FA9-FF2B-0733-8210-FCB2C05F37DE}"/>
              </a:ext>
            </a:extLst>
          </p:cNvPr>
          <p:cNvSpPr/>
          <p:nvPr/>
        </p:nvSpPr>
        <p:spPr>
          <a:xfrm>
            <a:off x="6999336" y="36492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2B82B9D-E636-9D76-B3F5-B5C13E3F1A4D}"/>
              </a:ext>
            </a:extLst>
          </p:cNvPr>
          <p:cNvSpPr/>
          <p:nvPr/>
        </p:nvSpPr>
        <p:spPr>
          <a:xfrm>
            <a:off x="9596088" y="36492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B808269-6C9F-43A3-009C-0C076F342A45}"/>
              </a:ext>
            </a:extLst>
          </p:cNvPr>
          <p:cNvSpPr/>
          <p:nvPr/>
        </p:nvSpPr>
        <p:spPr>
          <a:xfrm>
            <a:off x="4408183" y="527817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367E683-704D-758B-94F9-6C30CF502C22}"/>
              </a:ext>
            </a:extLst>
          </p:cNvPr>
          <p:cNvSpPr/>
          <p:nvPr/>
        </p:nvSpPr>
        <p:spPr>
          <a:xfrm>
            <a:off x="6991841" y="527817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59BF75E-ED5C-47F7-060B-818837B185BA}"/>
              </a:ext>
            </a:extLst>
          </p:cNvPr>
          <p:cNvSpPr/>
          <p:nvPr/>
        </p:nvSpPr>
        <p:spPr>
          <a:xfrm>
            <a:off x="9588593" y="527817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985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15BFAC4-3301-DD29-4031-25BF62F41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195" y="896769"/>
            <a:ext cx="7772400" cy="506446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E8889E5-5296-7881-7035-2786ADEC3F8F}"/>
              </a:ext>
            </a:extLst>
          </p:cNvPr>
          <p:cNvSpPr/>
          <p:nvPr/>
        </p:nvSpPr>
        <p:spPr>
          <a:xfrm>
            <a:off x="2780272" y="1309817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03A3FE-A23F-C432-2741-E3EE3F34BFD7}"/>
              </a:ext>
            </a:extLst>
          </p:cNvPr>
          <p:cNvSpPr/>
          <p:nvPr/>
        </p:nvSpPr>
        <p:spPr>
          <a:xfrm>
            <a:off x="5404023" y="133453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A447518-0CC1-08EE-4743-41E59CFD2FF1}"/>
              </a:ext>
            </a:extLst>
          </p:cNvPr>
          <p:cNvSpPr/>
          <p:nvPr/>
        </p:nvSpPr>
        <p:spPr>
          <a:xfrm>
            <a:off x="8027774" y="133453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01118C-225D-BECE-D71D-F511E1B060A8}"/>
              </a:ext>
            </a:extLst>
          </p:cNvPr>
          <p:cNvSpPr/>
          <p:nvPr/>
        </p:nvSpPr>
        <p:spPr>
          <a:xfrm>
            <a:off x="2772036" y="3698788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895007-297D-4DCF-26BD-44CB40D4D4C6}"/>
              </a:ext>
            </a:extLst>
          </p:cNvPr>
          <p:cNvSpPr/>
          <p:nvPr/>
        </p:nvSpPr>
        <p:spPr>
          <a:xfrm>
            <a:off x="5395787" y="372350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37ADA7-57CD-FA5E-051A-F4769DC6D411}"/>
              </a:ext>
            </a:extLst>
          </p:cNvPr>
          <p:cNvSpPr/>
          <p:nvPr/>
        </p:nvSpPr>
        <p:spPr>
          <a:xfrm>
            <a:off x="8019538" y="372350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B156DE-7114-7E0C-05CA-262589C83741}"/>
              </a:ext>
            </a:extLst>
          </p:cNvPr>
          <p:cNvSpPr/>
          <p:nvPr/>
        </p:nvSpPr>
        <p:spPr>
          <a:xfrm>
            <a:off x="4423173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6691667-5EEE-980D-393A-98E594F03CDD}"/>
              </a:ext>
            </a:extLst>
          </p:cNvPr>
          <p:cNvSpPr/>
          <p:nvPr/>
        </p:nvSpPr>
        <p:spPr>
          <a:xfrm>
            <a:off x="6974218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32BB896-129E-5893-DBB1-5AD1A6888658}"/>
              </a:ext>
            </a:extLst>
          </p:cNvPr>
          <p:cNvSpPr/>
          <p:nvPr/>
        </p:nvSpPr>
        <p:spPr>
          <a:xfrm>
            <a:off x="9518505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2614DEE-A8FC-EE89-AE55-DD50267A727B}"/>
              </a:ext>
            </a:extLst>
          </p:cNvPr>
          <p:cNvSpPr/>
          <p:nvPr/>
        </p:nvSpPr>
        <p:spPr>
          <a:xfrm>
            <a:off x="4415222" y="521117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C9201B-67C8-4FE1-5BEF-6BB96B3AA564}"/>
              </a:ext>
            </a:extLst>
          </p:cNvPr>
          <p:cNvSpPr/>
          <p:nvPr/>
        </p:nvSpPr>
        <p:spPr>
          <a:xfrm>
            <a:off x="6966267" y="521117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5D8299F-7CF5-432E-C751-7CD0F94DE9E6}"/>
              </a:ext>
            </a:extLst>
          </p:cNvPr>
          <p:cNvSpPr/>
          <p:nvPr/>
        </p:nvSpPr>
        <p:spPr>
          <a:xfrm>
            <a:off x="9526456" y="521117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92725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10CF148A-69B0-1CBB-4F30-9D43E3C1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77360"/>
            <a:ext cx="7772400" cy="510328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D682C859-00F2-95A7-E45D-4F17DA9D522D}"/>
              </a:ext>
            </a:extLst>
          </p:cNvPr>
          <p:cNvSpPr/>
          <p:nvPr/>
        </p:nvSpPr>
        <p:spPr>
          <a:xfrm>
            <a:off x="2743201" y="1186247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B96EE25-793C-21FF-BD47-46F23D588020}"/>
              </a:ext>
            </a:extLst>
          </p:cNvPr>
          <p:cNvSpPr/>
          <p:nvPr/>
        </p:nvSpPr>
        <p:spPr>
          <a:xfrm>
            <a:off x="5366952" y="121096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C798CC7-F4DB-DBD0-404F-6E9C3EC95D07}"/>
              </a:ext>
            </a:extLst>
          </p:cNvPr>
          <p:cNvSpPr/>
          <p:nvPr/>
        </p:nvSpPr>
        <p:spPr>
          <a:xfrm>
            <a:off x="7990703" y="121096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5B1FB4E-7BE5-350B-3FEA-7A51FD5B2ADB}"/>
              </a:ext>
            </a:extLst>
          </p:cNvPr>
          <p:cNvSpPr/>
          <p:nvPr/>
        </p:nvSpPr>
        <p:spPr>
          <a:xfrm>
            <a:off x="2759677" y="2833815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3B333FC-A62D-F581-7077-C5300AD3C21F}"/>
              </a:ext>
            </a:extLst>
          </p:cNvPr>
          <p:cNvSpPr/>
          <p:nvPr/>
        </p:nvSpPr>
        <p:spPr>
          <a:xfrm>
            <a:off x="5346357" y="2858529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9ADE41C-AC30-4C9B-FD2F-81F99CBBD083}"/>
              </a:ext>
            </a:extLst>
          </p:cNvPr>
          <p:cNvSpPr/>
          <p:nvPr/>
        </p:nvSpPr>
        <p:spPr>
          <a:xfrm>
            <a:off x="7957751" y="2870886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ED3D695-7C53-A4D4-FC94-A1D0CBDF7587}"/>
              </a:ext>
            </a:extLst>
          </p:cNvPr>
          <p:cNvSpPr/>
          <p:nvPr/>
        </p:nvSpPr>
        <p:spPr>
          <a:xfrm>
            <a:off x="2751439" y="4419598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1CEBD86-EE19-D68C-2CA3-F6FF70BFA13E}"/>
              </a:ext>
            </a:extLst>
          </p:cNvPr>
          <p:cNvSpPr/>
          <p:nvPr/>
        </p:nvSpPr>
        <p:spPr>
          <a:xfrm>
            <a:off x="5375190" y="444431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3CCE6AD-D0F2-C6CC-8C52-FA0E58F567F3}"/>
              </a:ext>
            </a:extLst>
          </p:cNvPr>
          <p:cNvSpPr/>
          <p:nvPr/>
        </p:nvSpPr>
        <p:spPr>
          <a:xfrm>
            <a:off x="7998941" y="444431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4543BE0-3C6B-D33C-F2C2-5C8FA3B4456B}"/>
              </a:ext>
            </a:extLst>
          </p:cNvPr>
          <p:cNvSpPr/>
          <p:nvPr/>
        </p:nvSpPr>
        <p:spPr>
          <a:xfrm>
            <a:off x="4415678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D8C27EC-69B1-0621-155C-AE46DE1C5C98}"/>
              </a:ext>
            </a:extLst>
          </p:cNvPr>
          <p:cNvSpPr/>
          <p:nvPr/>
        </p:nvSpPr>
        <p:spPr>
          <a:xfrm>
            <a:off x="6991841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B789A7B-5985-3A16-F4D1-1A1D96DD262A}"/>
              </a:ext>
            </a:extLst>
          </p:cNvPr>
          <p:cNvSpPr/>
          <p:nvPr/>
        </p:nvSpPr>
        <p:spPr>
          <a:xfrm>
            <a:off x="9588593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4BA1B5B-E933-131C-F395-271DA4E22C57}"/>
              </a:ext>
            </a:extLst>
          </p:cNvPr>
          <p:cNvSpPr/>
          <p:nvPr/>
        </p:nvSpPr>
        <p:spPr>
          <a:xfrm>
            <a:off x="4415678" y="365675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F58BA0B-AA46-1ACF-56FC-EEF2678EC11F}"/>
              </a:ext>
            </a:extLst>
          </p:cNvPr>
          <p:cNvSpPr/>
          <p:nvPr/>
        </p:nvSpPr>
        <p:spPr>
          <a:xfrm>
            <a:off x="6999336" y="365675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3D8840D-72B9-4E94-4BDB-36D3E72787E4}"/>
              </a:ext>
            </a:extLst>
          </p:cNvPr>
          <p:cNvSpPr/>
          <p:nvPr/>
        </p:nvSpPr>
        <p:spPr>
          <a:xfrm>
            <a:off x="9596088" y="365675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0C08E0C-ACB6-B078-08FE-CDBD9EAADE93}"/>
              </a:ext>
            </a:extLst>
          </p:cNvPr>
          <p:cNvSpPr/>
          <p:nvPr/>
        </p:nvSpPr>
        <p:spPr>
          <a:xfrm>
            <a:off x="4415678" y="52856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F76AF72-99C3-B30F-6870-544560B987CB}"/>
              </a:ext>
            </a:extLst>
          </p:cNvPr>
          <p:cNvSpPr/>
          <p:nvPr/>
        </p:nvSpPr>
        <p:spPr>
          <a:xfrm>
            <a:off x="6991841" y="52856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A90249C-DDD2-9BB6-9440-13E7E4214F2C}"/>
              </a:ext>
            </a:extLst>
          </p:cNvPr>
          <p:cNvSpPr/>
          <p:nvPr/>
        </p:nvSpPr>
        <p:spPr>
          <a:xfrm>
            <a:off x="9588593" y="52856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4947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Macintosh PowerPoint</Application>
  <PresentationFormat>Breitbild</PresentationFormat>
  <Paragraphs>113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</vt:lpstr>
      <vt:lpstr>Reconstruct Geospatial Data from  Ultra Sparse Inputs  to Predict Climate Events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 (4 convolutions) on slp real world data</dc:title>
  <dc:creator>Microsoft Office User</dc:creator>
  <cp:lastModifiedBy>Microsoft Office User</cp:lastModifiedBy>
  <cp:revision>125</cp:revision>
  <dcterms:created xsi:type="dcterms:W3CDTF">2023-01-13T17:33:24Z</dcterms:created>
  <dcterms:modified xsi:type="dcterms:W3CDTF">2023-10-04T08:05:02Z</dcterms:modified>
</cp:coreProperties>
</file>