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5" r:id="rId4"/>
    <p:sldId id="278" r:id="rId5"/>
    <p:sldId id="276" r:id="rId6"/>
    <p:sldId id="277" r:id="rId7"/>
    <p:sldId id="27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/>
    <p:restoredTop sz="94426"/>
  </p:normalViewPr>
  <p:slideViewPr>
    <p:cSldViewPr snapToGrid="0">
      <p:cViewPr>
        <p:scale>
          <a:sx n="130" d="100"/>
          <a:sy n="130" d="100"/>
        </p:scale>
        <p:origin x="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05.04.23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35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8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Reconstruct Geospatial Data from </a:t>
            </a:r>
            <a:br>
              <a:rPr lang="de-DE" sz="4000" b="1"/>
            </a:br>
            <a:r>
              <a:rPr lang="de-DE" sz="4000" b="1"/>
              <a:t>Ultra Sparse Inputs </a:t>
            </a:r>
            <a:br>
              <a:rPr lang="de-DE" sz="4000" b="1"/>
            </a:br>
            <a:r>
              <a:rPr lang="de-DE" sz="4000" b="1"/>
              <a:t>to Predict Climate Events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62352" y="4600211"/>
            <a:ext cx="4306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multivariate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SLP, SST, Z500, SAT, SSS, PREC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8156785" y="5729441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D0C072B3-86F2-3BDB-D148-FA2AB822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97" y="2052082"/>
            <a:ext cx="4165600" cy="2095500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82FDE60-825B-EC21-FEBE-925E702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5" y="4934914"/>
            <a:ext cx="2908800" cy="144089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950B16BE-66A7-BBAE-9AED-1E236C0B6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5" y="5006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028A817D-B1E2-CB9D-3EF3-922C9E6DE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05" y="5078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09335268-F66F-25C6-F279-C4908D558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05" y="5150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341ECDEC-1E3A-05CB-8E0E-18BA90A9B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105" y="5222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F392FC69-69B1-E735-DB42-591A699A9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105" y="5294914"/>
            <a:ext cx="2871111" cy="14400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7A86FEF8-2636-9674-F04C-F0ADC09C7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105" y="249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F346AEE6-A290-0870-4131-953B4B1A8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105" y="256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F6382056-230E-5B94-A078-91EF620C3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05" y="2634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4489DBD2-1C40-528E-88C4-66B4D8D71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105" y="2706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01605842-7615-0F19-DB97-CA90CD64E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105" y="2778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909BDC23-7D97-9961-8C4C-CA2CC9AD8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105" y="2850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EF342401-4DDE-FCCD-E75B-6A3A45946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105" y="2922735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D3301A13-2F04-E559-B1BF-15B93E190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416" y="432727"/>
            <a:ext cx="2872800" cy="144084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13500000" algn="br" rotWithShape="0">
              <a:schemeClr val="bg1"/>
            </a:outerShdw>
          </a:effectLst>
        </p:spPr>
      </p:pic>
      <p:sp>
        <p:nvSpPr>
          <p:cNvPr id="134" name="Textfeld 133">
            <a:extLst>
              <a:ext uri="{FF2B5EF4-FFF2-40B4-BE49-F238E27FC236}">
                <a16:creationId xmlns:a16="http://schemas.microsoft.com/office/drawing/2014/main" id="{BEE9554D-FD55-7602-B84D-D8ABF6D780BD}"/>
              </a:ext>
            </a:extLst>
          </p:cNvPr>
          <p:cNvSpPr txBox="1"/>
          <p:nvPr/>
        </p:nvSpPr>
        <p:spPr>
          <a:xfrm>
            <a:off x="300105" y="2162902"/>
            <a:ext cx="40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time-lagged</a:t>
            </a:r>
            <a:r>
              <a:rPr lang="de-DE" sz="1600"/>
              <a:t> </a:t>
            </a:r>
            <a:r>
              <a:rPr lang="de-DE" sz="1600" b="1"/>
              <a:t>inputs</a:t>
            </a:r>
            <a:r>
              <a:rPr lang="de-DE" sz="1600"/>
              <a:t>: SST with lag 0..6 months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3623268E-BF90-37A3-BDB1-F8E2C9EAD49C}"/>
              </a:ext>
            </a:extLst>
          </p:cNvPr>
          <p:cNvSpPr txBox="1"/>
          <p:nvPr/>
        </p:nvSpPr>
        <p:spPr>
          <a:xfrm>
            <a:off x="1164105" y="108417"/>
            <a:ext cx="36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univariate</a:t>
            </a:r>
            <a:r>
              <a:rPr lang="de-DE" sz="1600"/>
              <a:t> </a:t>
            </a:r>
            <a:r>
              <a:rPr lang="de-DE" sz="1600" b="1"/>
              <a:t>input</a:t>
            </a:r>
            <a:r>
              <a:rPr lang="de-DE" sz="1600"/>
              <a:t>: SST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2B2148B-C843-7844-2555-AA6B7CE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42" y="465243"/>
            <a:ext cx="7772400" cy="20950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EE19413-4BFF-5969-55B6-8EDF19532940}"/>
              </a:ext>
            </a:extLst>
          </p:cNvPr>
          <p:cNvSpPr/>
          <p:nvPr/>
        </p:nvSpPr>
        <p:spPr>
          <a:xfrm>
            <a:off x="1385047" y="2433919"/>
            <a:ext cx="8592671" cy="255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339874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4929447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520213" y="188344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2BF8E7-F7E0-3699-514B-C0DEF513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242" y="2510656"/>
            <a:ext cx="7772400" cy="205184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346598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4936171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520213" y="38838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73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7D4185C-10F8-11B1-BE86-68A0A81D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01534"/>
            <a:ext cx="7772400" cy="20414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5794FA9-4409-17CD-7617-D8B1D105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8770"/>
            <a:ext cx="7772400" cy="1961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C50ECB6-A538-094D-DCBF-E87D7612ACEE}"/>
              </a:ext>
            </a:extLst>
          </p:cNvPr>
          <p:cNvSpPr/>
          <p:nvPr/>
        </p:nvSpPr>
        <p:spPr>
          <a:xfrm>
            <a:off x="2649392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8646A7-BF79-F6A9-A9C6-8CF3451DD3EC}"/>
              </a:ext>
            </a:extLst>
          </p:cNvPr>
          <p:cNvSpPr/>
          <p:nvPr/>
        </p:nvSpPr>
        <p:spPr>
          <a:xfrm>
            <a:off x="5238965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62B699-78A0-6353-31BC-F7254273CD8E}"/>
              </a:ext>
            </a:extLst>
          </p:cNvPr>
          <p:cNvSpPr/>
          <p:nvPr/>
        </p:nvSpPr>
        <p:spPr>
          <a:xfrm>
            <a:off x="7816283" y="173552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736E1E-832D-8D03-9DB4-CCA84A68C81E}"/>
              </a:ext>
            </a:extLst>
          </p:cNvPr>
          <p:cNvSpPr/>
          <p:nvPr/>
        </p:nvSpPr>
        <p:spPr>
          <a:xfrm>
            <a:off x="2649392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B4D88-5C4C-B2DE-81AF-ACF0F15E5F0C}"/>
              </a:ext>
            </a:extLst>
          </p:cNvPr>
          <p:cNvSpPr/>
          <p:nvPr/>
        </p:nvSpPr>
        <p:spPr>
          <a:xfrm>
            <a:off x="5238965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0BF00-6E50-0C54-9190-8134E1A6D859}"/>
              </a:ext>
            </a:extLst>
          </p:cNvPr>
          <p:cNvSpPr/>
          <p:nvPr/>
        </p:nvSpPr>
        <p:spPr>
          <a:xfrm>
            <a:off x="7816283" y="376956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874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5645A0-0943-93FB-C698-A5A1F4F7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4212"/>
            <a:ext cx="7772400" cy="49295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7006022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90064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23173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7006022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90064" y="515551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55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5BFAC4-3301-DD29-4031-25BF62F4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95" y="896769"/>
            <a:ext cx="7772400" cy="50644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8889E5-5296-7881-7035-2786ADEC3F8F}"/>
              </a:ext>
            </a:extLst>
          </p:cNvPr>
          <p:cNvSpPr/>
          <p:nvPr/>
        </p:nvSpPr>
        <p:spPr>
          <a:xfrm>
            <a:off x="2780272" y="1309817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03A3FE-A23F-C432-2741-E3EE3F34BFD7}"/>
              </a:ext>
            </a:extLst>
          </p:cNvPr>
          <p:cNvSpPr/>
          <p:nvPr/>
        </p:nvSpPr>
        <p:spPr>
          <a:xfrm>
            <a:off x="5404023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47518-0CC1-08EE-4743-41E59CFD2FF1}"/>
              </a:ext>
            </a:extLst>
          </p:cNvPr>
          <p:cNvSpPr/>
          <p:nvPr/>
        </p:nvSpPr>
        <p:spPr>
          <a:xfrm>
            <a:off x="8027774" y="1334531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01118C-225D-BECE-D71D-F511E1B060A8}"/>
              </a:ext>
            </a:extLst>
          </p:cNvPr>
          <p:cNvSpPr/>
          <p:nvPr/>
        </p:nvSpPr>
        <p:spPr>
          <a:xfrm>
            <a:off x="2772036" y="3698788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895007-297D-4DCF-26BD-44CB40D4D4C6}"/>
              </a:ext>
            </a:extLst>
          </p:cNvPr>
          <p:cNvSpPr/>
          <p:nvPr/>
        </p:nvSpPr>
        <p:spPr>
          <a:xfrm>
            <a:off x="5395787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37ADA7-57CD-FA5E-051A-F4769DC6D411}"/>
              </a:ext>
            </a:extLst>
          </p:cNvPr>
          <p:cNvSpPr/>
          <p:nvPr/>
        </p:nvSpPr>
        <p:spPr>
          <a:xfrm>
            <a:off x="8019538" y="3723502"/>
            <a:ext cx="210064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B156DE-7114-7E0C-05CA-262589C83741}"/>
              </a:ext>
            </a:extLst>
          </p:cNvPr>
          <p:cNvSpPr/>
          <p:nvPr/>
        </p:nvSpPr>
        <p:spPr>
          <a:xfrm>
            <a:off x="4423173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691667-5EEE-980D-393A-98E594F03CDD}"/>
              </a:ext>
            </a:extLst>
          </p:cNvPr>
          <p:cNvSpPr/>
          <p:nvPr/>
        </p:nvSpPr>
        <p:spPr>
          <a:xfrm>
            <a:off x="6974218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BB896-129E-5893-DBB1-5AD1A6888658}"/>
              </a:ext>
            </a:extLst>
          </p:cNvPr>
          <p:cNvSpPr/>
          <p:nvPr/>
        </p:nvSpPr>
        <p:spPr>
          <a:xfrm>
            <a:off x="9518505" y="276662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14DEE-A8FC-EE89-AE55-DD50267A727B}"/>
              </a:ext>
            </a:extLst>
          </p:cNvPr>
          <p:cNvSpPr/>
          <p:nvPr/>
        </p:nvSpPr>
        <p:spPr>
          <a:xfrm>
            <a:off x="4415222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C9201B-67C8-4FE1-5BEF-6BB96B3AA564}"/>
              </a:ext>
            </a:extLst>
          </p:cNvPr>
          <p:cNvSpPr/>
          <p:nvPr/>
        </p:nvSpPr>
        <p:spPr>
          <a:xfrm>
            <a:off x="6966267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D8299F-7CF5-432E-C751-7CD0F94DE9E6}"/>
              </a:ext>
            </a:extLst>
          </p:cNvPr>
          <p:cNvSpPr/>
          <p:nvPr/>
        </p:nvSpPr>
        <p:spPr>
          <a:xfrm>
            <a:off x="9526456" y="52111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725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B8C88DEB-7DE4-4EDB-AB3F-DDEF9EA3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" y="1574156"/>
            <a:ext cx="3104235" cy="15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0826C7-81B0-AE52-B99C-0E9C42F7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" y="3164202"/>
            <a:ext cx="3137613" cy="1548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5890EE3-4F6A-3F05-B274-079A11568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9" y="4750553"/>
            <a:ext cx="3103199" cy="18108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50E64EF-18C6-F1BB-EAD3-4511D098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301" y="1574156"/>
            <a:ext cx="2771419" cy="154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230C21D-5C00-3C67-8ABF-99240116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301" y="3166668"/>
            <a:ext cx="2771419" cy="154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DCE89B0-7044-5FDB-D23D-7767C7D3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301" y="4750553"/>
            <a:ext cx="2772000" cy="18230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795862" y="1755048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719805" y="17381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804329" y="3325726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719652" y="331725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812796" y="491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719652" y="490691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75643" y="1649073"/>
            <a:ext cx="0" cy="469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2D09A14-24E5-F7B8-24A6-686695A2B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5456" y="8760"/>
            <a:ext cx="3758248" cy="154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4246493" y="1721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7002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Macintosh PowerPoint</Application>
  <PresentationFormat>Breitbild</PresentationFormat>
  <Paragraphs>43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Reconstruct Geospatial Data from  Ultra Sparse Inputs  to Predict Climate Events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118</cp:revision>
  <dcterms:created xsi:type="dcterms:W3CDTF">2023-01-13T17:33:24Z</dcterms:created>
  <dcterms:modified xsi:type="dcterms:W3CDTF">2023-04-05T14:53:43Z</dcterms:modified>
</cp:coreProperties>
</file>