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/>
    <p:restoredTop sz="94823"/>
  </p:normalViewPr>
  <p:slideViewPr>
    <p:cSldViewPr snapToGrid="0">
      <p:cViewPr>
        <p:scale>
          <a:sx n="170" d="100"/>
          <a:sy n="170" d="100"/>
        </p:scale>
        <p:origin x="-176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17.03.23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50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17.03.23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 b="1"/>
              <a:t>A bottom-up sampling strategy </a:t>
            </a:r>
            <a:br>
              <a:rPr lang="de-DE" sz="4000" b="1"/>
            </a:br>
            <a:r>
              <a:rPr lang="de-DE" sz="4000" b="1"/>
              <a:t>for reconstruction of geospatial data </a:t>
            </a:r>
            <a:br>
              <a:rPr lang="de-DE" sz="4000" b="1"/>
            </a:br>
            <a:r>
              <a:rPr lang="de-DE" sz="4000" b="1"/>
              <a:t>from ultra sparse inputs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231" y="3920536"/>
            <a:ext cx="7471719" cy="1655762"/>
          </a:xfrm>
        </p:spPr>
        <p:txBody>
          <a:bodyPr>
            <a:normAutofit/>
          </a:bodyPr>
          <a:lstStyle/>
          <a:p>
            <a:r>
              <a:rPr lang="de-DE"/>
              <a:t>Figures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46F60E-EFE5-2B8F-9E0F-DDF385925A40}"/>
              </a:ext>
            </a:extLst>
          </p:cNvPr>
          <p:cNvSpPr/>
          <p:nvPr/>
        </p:nvSpPr>
        <p:spPr>
          <a:xfrm>
            <a:off x="509849" y="1228687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109EA2-86DB-941F-45CE-040CBC1CC9D6}"/>
              </a:ext>
            </a:extLst>
          </p:cNvPr>
          <p:cNvSpPr/>
          <p:nvPr/>
        </p:nvSpPr>
        <p:spPr>
          <a:xfrm>
            <a:off x="509849" y="143721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AFBFD00-7773-6D1C-4505-7FE0C317C502}"/>
              </a:ext>
            </a:extLst>
          </p:cNvPr>
          <p:cNvCxnSpPr/>
          <p:nvPr/>
        </p:nvCxnSpPr>
        <p:spPr>
          <a:xfrm>
            <a:off x="1242206" y="127657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22C4F57-D928-959F-0333-A0971BC3AA29}"/>
              </a:ext>
            </a:extLst>
          </p:cNvPr>
          <p:cNvSpPr/>
          <p:nvPr/>
        </p:nvSpPr>
        <p:spPr>
          <a:xfrm>
            <a:off x="522206" y="164982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3625DE-B34E-4AEC-46EE-AE1E9AE71185}"/>
              </a:ext>
            </a:extLst>
          </p:cNvPr>
          <p:cNvCxnSpPr/>
          <p:nvPr/>
        </p:nvCxnSpPr>
        <p:spPr>
          <a:xfrm>
            <a:off x="1242206" y="148918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FEF97E-2C27-6CF9-6DAB-6F9088BE4809}"/>
              </a:ext>
            </a:extLst>
          </p:cNvPr>
          <p:cNvCxnSpPr>
            <a:cxnSpLocks/>
          </p:cNvCxnSpPr>
          <p:nvPr/>
        </p:nvCxnSpPr>
        <p:spPr>
          <a:xfrm>
            <a:off x="1972839" y="1663899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F40704E-1940-567C-0B9F-639A50D3F852}"/>
              </a:ext>
            </a:extLst>
          </p:cNvPr>
          <p:cNvSpPr/>
          <p:nvPr/>
        </p:nvSpPr>
        <p:spPr>
          <a:xfrm>
            <a:off x="2152583" y="1651735"/>
            <a:ext cx="72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F90DA1-508E-1DCE-1B5B-E98619B146C4}"/>
              </a:ext>
            </a:extLst>
          </p:cNvPr>
          <p:cNvSpPr/>
          <p:nvPr/>
        </p:nvSpPr>
        <p:spPr>
          <a:xfrm>
            <a:off x="2152583" y="187964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5AB6FD0-EC86-4781-7D13-18A636DF6951}"/>
              </a:ext>
            </a:extLst>
          </p:cNvPr>
          <p:cNvCxnSpPr/>
          <p:nvPr/>
        </p:nvCxnSpPr>
        <p:spPr>
          <a:xfrm>
            <a:off x="2499185" y="17054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A2F65E8-DE82-76BA-1BE1-AC91D9B59821}"/>
              </a:ext>
            </a:extLst>
          </p:cNvPr>
          <p:cNvSpPr/>
          <p:nvPr/>
        </p:nvSpPr>
        <p:spPr>
          <a:xfrm>
            <a:off x="2152583" y="214355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93A0636-B75C-6F60-7AA2-24589A649868}"/>
              </a:ext>
            </a:extLst>
          </p:cNvPr>
          <p:cNvCxnSpPr/>
          <p:nvPr/>
        </p:nvCxnSpPr>
        <p:spPr>
          <a:xfrm>
            <a:off x="2499185" y="196939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3B45AB-9F84-81AB-7F1C-E39FD297F07F}"/>
              </a:ext>
            </a:extLst>
          </p:cNvPr>
          <p:cNvCxnSpPr>
            <a:cxnSpLocks/>
          </p:cNvCxnSpPr>
          <p:nvPr/>
        </p:nvCxnSpPr>
        <p:spPr>
          <a:xfrm>
            <a:off x="2892247" y="2174656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92423875-DCC2-DC3D-744E-1F40FD8D1D07}"/>
              </a:ext>
            </a:extLst>
          </p:cNvPr>
          <p:cNvSpPr/>
          <p:nvPr/>
        </p:nvSpPr>
        <p:spPr>
          <a:xfrm>
            <a:off x="3101861" y="2150966"/>
            <a:ext cx="3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D86074-1B29-F8DA-7F66-46BB97FEE7BC}"/>
              </a:ext>
            </a:extLst>
          </p:cNvPr>
          <p:cNvCxnSpPr/>
          <p:nvPr/>
        </p:nvCxnSpPr>
        <p:spPr>
          <a:xfrm>
            <a:off x="3276745" y="22426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0C030E9-51C5-CD19-DA24-38D7D872CA30}"/>
              </a:ext>
            </a:extLst>
          </p:cNvPr>
          <p:cNvSpPr/>
          <p:nvPr/>
        </p:nvSpPr>
        <p:spPr>
          <a:xfrm>
            <a:off x="3096745" y="2414465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066E1B-E208-A9F1-0583-7D24B5AFD81B}"/>
              </a:ext>
            </a:extLst>
          </p:cNvPr>
          <p:cNvCxnSpPr/>
          <p:nvPr/>
        </p:nvCxnSpPr>
        <p:spPr>
          <a:xfrm>
            <a:off x="3276745" y="257386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ED5DDA1-3351-A9E6-1B75-B62D6FBF528D}"/>
              </a:ext>
            </a:extLst>
          </p:cNvPr>
          <p:cNvSpPr/>
          <p:nvPr/>
        </p:nvSpPr>
        <p:spPr>
          <a:xfrm>
            <a:off x="3096745" y="275037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C99F60-63CC-25EC-61FA-FB34D9A841C0}"/>
              </a:ext>
            </a:extLst>
          </p:cNvPr>
          <p:cNvCxnSpPr>
            <a:cxnSpLocks/>
          </p:cNvCxnSpPr>
          <p:nvPr/>
        </p:nvCxnSpPr>
        <p:spPr>
          <a:xfrm>
            <a:off x="3473679" y="2822373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F6D6BA3A-C6CE-11B3-58B9-945127F33F97}"/>
              </a:ext>
            </a:extLst>
          </p:cNvPr>
          <p:cNvSpPr/>
          <p:nvPr/>
        </p:nvSpPr>
        <p:spPr>
          <a:xfrm>
            <a:off x="3661326" y="2750373"/>
            <a:ext cx="18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D54518-41A9-7479-EAF1-F58B8532308C}"/>
              </a:ext>
            </a:extLst>
          </p:cNvPr>
          <p:cNvCxnSpPr/>
          <p:nvPr/>
        </p:nvCxnSpPr>
        <p:spPr>
          <a:xfrm>
            <a:off x="3751326" y="291130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C83D0D8B-C2CB-9BFD-0A4E-A5371D9EF2F9}"/>
              </a:ext>
            </a:extLst>
          </p:cNvPr>
          <p:cNvSpPr/>
          <p:nvPr/>
        </p:nvSpPr>
        <p:spPr>
          <a:xfrm>
            <a:off x="3661326" y="3088879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2560A88-42F4-99C2-348A-BC116834585C}"/>
              </a:ext>
            </a:extLst>
          </p:cNvPr>
          <p:cNvCxnSpPr/>
          <p:nvPr/>
        </p:nvCxnSpPr>
        <p:spPr>
          <a:xfrm>
            <a:off x="3751326" y="33908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1BE3FBE-AD0A-CC8F-BE35-6D38BC46D353}"/>
              </a:ext>
            </a:extLst>
          </p:cNvPr>
          <p:cNvSpPr/>
          <p:nvPr/>
        </p:nvSpPr>
        <p:spPr>
          <a:xfrm>
            <a:off x="3661326" y="3568461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92FBAF-369F-767C-7C42-EF22E062BE70}"/>
              </a:ext>
            </a:extLst>
          </p:cNvPr>
          <p:cNvCxnSpPr>
            <a:cxnSpLocks/>
          </p:cNvCxnSpPr>
          <p:nvPr/>
        </p:nvCxnSpPr>
        <p:spPr>
          <a:xfrm>
            <a:off x="3473679" y="3702907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3146B63-D683-EFC5-36F1-A8C2FE05DCA4}"/>
              </a:ext>
            </a:extLst>
          </p:cNvPr>
          <p:cNvSpPr/>
          <p:nvPr/>
        </p:nvSpPr>
        <p:spPr>
          <a:xfrm>
            <a:off x="3096745" y="3568461"/>
            <a:ext cx="36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E75E06E-8EB7-E003-37F6-564A9B809348}"/>
              </a:ext>
            </a:extLst>
          </p:cNvPr>
          <p:cNvCxnSpPr>
            <a:cxnSpLocks/>
          </p:cNvCxnSpPr>
          <p:nvPr/>
        </p:nvCxnSpPr>
        <p:spPr>
          <a:xfrm>
            <a:off x="3276745" y="2911307"/>
            <a:ext cx="0" cy="482506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5631F1C-072D-A3F3-BB64-6DD8C4554481}"/>
              </a:ext>
            </a:extLst>
          </p:cNvPr>
          <p:cNvSpPr/>
          <p:nvPr/>
        </p:nvSpPr>
        <p:spPr>
          <a:xfrm>
            <a:off x="3096745" y="341414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687F89-31AD-922C-2419-1FAC87914095}"/>
              </a:ext>
            </a:extLst>
          </p:cNvPr>
          <p:cNvCxnSpPr/>
          <p:nvPr/>
        </p:nvCxnSpPr>
        <p:spPr>
          <a:xfrm>
            <a:off x="3276745" y="387719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7D460E2-48F6-99B2-5921-6BBA62E9276A}"/>
              </a:ext>
            </a:extLst>
          </p:cNvPr>
          <p:cNvSpPr/>
          <p:nvPr/>
        </p:nvSpPr>
        <p:spPr>
          <a:xfrm>
            <a:off x="3096745" y="4049030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D43B23D-0D95-1C0D-0B81-5F68B17316E0}"/>
              </a:ext>
            </a:extLst>
          </p:cNvPr>
          <p:cNvCxnSpPr/>
          <p:nvPr/>
        </p:nvCxnSpPr>
        <p:spPr>
          <a:xfrm>
            <a:off x="3276745" y="42084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6996349-7A82-94B1-A0C6-0E70AACB554D}"/>
              </a:ext>
            </a:extLst>
          </p:cNvPr>
          <p:cNvSpPr/>
          <p:nvPr/>
        </p:nvSpPr>
        <p:spPr>
          <a:xfrm>
            <a:off x="3096745" y="438493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53FCBF-EEEA-ADD1-1354-A57D21A54F66}"/>
              </a:ext>
            </a:extLst>
          </p:cNvPr>
          <p:cNvCxnSpPr>
            <a:cxnSpLocks/>
          </p:cNvCxnSpPr>
          <p:nvPr/>
        </p:nvCxnSpPr>
        <p:spPr>
          <a:xfrm>
            <a:off x="2900714" y="4456441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3B89458-12FF-42CD-0FAD-61F225A7A726}"/>
              </a:ext>
            </a:extLst>
          </p:cNvPr>
          <p:cNvSpPr/>
          <p:nvPr/>
        </p:nvSpPr>
        <p:spPr>
          <a:xfrm>
            <a:off x="2142751" y="4384441"/>
            <a:ext cx="72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46A533-896A-68A2-DE3B-8DFF753E381D}"/>
              </a:ext>
            </a:extLst>
          </p:cNvPr>
          <p:cNvCxnSpPr>
            <a:cxnSpLocks/>
          </p:cNvCxnSpPr>
          <p:nvPr/>
        </p:nvCxnSpPr>
        <p:spPr>
          <a:xfrm>
            <a:off x="2453465" y="2242630"/>
            <a:ext cx="0" cy="2046119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CB5186E-038E-FA8B-97FC-31B33749B8E0}"/>
              </a:ext>
            </a:extLst>
          </p:cNvPr>
          <p:cNvSpPr/>
          <p:nvPr/>
        </p:nvSpPr>
        <p:spPr>
          <a:xfrm>
            <a:off x="2139185" y="430260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0AECBBE-FE46-F815-034C-4E1E87833778}"/>
              </a:ext>
            </a:extLst>
          </p:cNvPr>
          <p:cNvSpPr/>
          <p:nvPr/>
        </p:nvSpPr>
        <p:spPr>
          <a:xfrm>
            <a:off x="2139185" y="473587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F0E6D8B-C9A0-75EA-E7BB-A2AB1546EC43}"/>
              </a:ext>
            </a:extLst>
          </p:cNvPr>
          <p:cNvCxnSpPr/>
          <p:nvPr/>
        </p:nvCxnSpPr>
        <p:spPr>
          <a:xfrm>
            <a:off x="2485787" y="456172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B4260858-46B8-4465-CE91-0854E2C3C3C7}"/>
              </a:ext>
            </a:extLst>
          </p:cNvPr>
          <p:cNvSpPr/>
          <p:nvPr/>
        </p:nvSpPr>
        <p:spPr>
          <a:xfrm>
            <a:off x="2139185" y="499978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712E783-24A5-9C98-48F9-9C145E36F19B}"/>
              </a:ext>
            </a:extLst>
          </p:cNvPr>
          <p:cNvCxnSpPr/>
          <p:nvPr/>
        </p:nvCxnSpPr>
        <p:spPr>
          <a:xfrm>
            <a:off x="2485787" y="482563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D534CF6-1024-AE29-06D9-20E52F861AF8}"/>
              </a:ext>
            </a:extLst>
          </p:cNvPr>
          <p:cNvCxnSpPr>
            <a:cxnSpLocks/>
          </p:cNvCxnSpPr>
          <p:nvPr/>
        </p:nvCxnSpPr>
        <p:spPr>
          <a:xfrm>
            <a:off x="1958316" y="5028772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08FE2FB9-9B6C-3667-B6FB-A1E32A4381F8}"/>
              </a:ext>
            </a:extLst>
          </p:cNvPr>
          <p:cNvSpPr/>
          <p:nvPr/>
        </p:nvSpPr>
        <p:spPr>
          <a:xfrm>
            <a:off x="509849" y="4994934"/>
            <a:ext cx="144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1AB8088-897C-5C60-E56D-83F0F4167E9D}"/>
              </a:ext>
            </a:extLst>
          </p:cNvPr>
          <p:cNvSpPr/>
          <p:nvPr/>
        </p:nvSpPr>
        <p:spPr>
          <a:xfrm>
            <a:off x="509849" y="494723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7BC669E-E544-C8E4-B875-33BE8BC50084}"/>
              </a:ext>
            </a:extLst>
          </p:cNvPr>
          <p:cNvCxnSpPr>
            <a:cxnSpLocks/>
          </p:cNvCxnSpPr>
          <p:nvPr/>
        </p:nvCxnSpPr>
        <p:spPr>
          <a:xfrm flipH="1">
            <a:off x="1229849" y="1719910"/>
            <a:ext cx="7241" cy="3194508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DC40E813-C5CB-0025-6663-06887F2352A3}"/>
              </a:ext>
            </a:extLst>
          </p:cNvPr>
          <p:cNvSpPr/>
          <p:nvPr/>
        </p:nvSpPr>
        <p:spPr>
          <a:xfrm>
            <a:off x="522206" y="5246781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F5D7C3E-B00A-ACC5-9C4A-A28CAD67D395}"/>
              </a:ext>
            </a:extLst>
          </p:cNvPr>
          <p:cNvCxnSpPr/>
          <p:nvPr/>
        </p:nvCxnSpPr>
        <p:spPr>
          <a:xfrm>
            <a:off x="1254563" y="5086143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38DFF90-9299-5CBE-A79F-5D67164BCCE7}"/>
              </a:ext>
            </a:extLst>
          </p:cNvPr>
          <p:cNvSpPr/>
          <p:nvPr/>
        </p:nvSpPr>
        <p:spPr>
          <a:xfrm>
            <a:off x="534563" y="545939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7537F20-4B85-3C30-B154-2E399B65EB9E}"/>
              </a:ext>
            </a:extLst>
          </p:cNvPr>
          <p:cNvCxnSpPr/>
          <p:nvPr/>
        </p:nvCxnSpPr>
        <p:spPr>
          <a:xfrm>
            <a:off x="1254563" y="529875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9C4B812-3520-2CC3-3292-8FE385C4DEA6}"/>
              </a:ext>
            </a:extLst>
          </p:cNvPr>
          <p:cNvSpPr/>
          <p:nvPr/>
        </p:nvSpPr>
        <p:spPr>
          <a:xfrm>
            <a:off x="534563" y="5691535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B0EA48D-491B-59A9-FA0A-37AD0CD4C96F}"/>
              </a:ext>
            </a:extLst>
          </p:cNvPr>
          <p:cNvCxnSpPr/>
          <p:nvPr/>
        </p:nvCxnSpPr>
        <p:spPr>
          <a:xfrm>
            <a:off x="1257892" y="5513963"/>
            <a:ext cx="0" cy="160638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0F28109B-7175-8B3D-DA35-37F950E74BD5}"/>
              </a:ext>
            </a:extLst>
          </p:cNvPr>
          <p:cNvSpPr/>
          <p:nvPr/>
        </p:nvSpPr>
        <p:spPr>
          <a:xfrm>
            <a:off x="2951517" y="3414147"/>
            <a:ext cx="122608" cy="4423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3904DF4D-8EE0-2D00-83C7-122268761975}"/>
              </a:ext>
            </a:extLst>
          </p:cNvPr>
          <p:cNvSpPr/>
          <p:nvPr/>
        </p:nvSpPr>
        <p:spPr>
          <a:xfrm>
            <a:off x="1994383" y="4302608"/>
            <a:ext cx="120168" cy="2212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eschweifte Klammer links 70">
            <a:extLst>
              <a:ext uri="{FF2B5EF4-FFF2-40B4-BE49-F238E27FC236}">
                <a16:creationId xmlns:a16="http://schemas.microsoft.com/office/drawing/2014/main" id="{EF38EACD-341C-9834-30D4-D9F6E14C6954}"/>
              </a:ext>
            </a:extLst>
          </p:cNvPr>
          <p:cNvSpPr/>
          <p:nvPr/>
        </p:nvSpPr>
        <p:spPr>
          <a:xfrm>
            <a:off x="354380" y="4956318"/>
            <a:ext cx="124151" cy="110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1988292" y="262329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sparse input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1958316" y="6316288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E04016-186C-E189-F8BC-CE65F0B1DAC5}"/>
              </a:ext>
            </a:extLst>
          </p:cNvPr>
          <p:cNvGrpSpPr/>
          <p:nvPr/>
        </p:nvGrpSpPr>
        <p:grpSpPr>
          <a:xfrm>
            <a:off x="3761281" y="267620"/>
            <a:ext cx="2093492" cy="1883346"/>
            <a:chOff x="4363957" y="469515"/>
            <a:chExt cx="2093492" cy="1883346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9AB4D8E-502F-E200-6284-AD0CB2AD3166}"/>
                </a:ext>
              </a:extLst>
            </p:cNvPr>
            <p:cNvCxnSpPr/>
            <p:nvPr/>
          </p:nvCxnSpPr>
          <p:spPr>
            <a:xfrm>
              <a:off x="4519024" y="609457"/>
              <a:ext cx="0" cy="1606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460FD3AC-BE2E-0C78-8A2B-6FE33455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023" y="996025"/>
              <a:ext cx="1707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1DA4FF83-BCAE-359A-0BDF-EA6E86766696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90" y="1272296"/>
              <a:ext cx="170713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DFA039EA-14C9-7474-0D13-820CAC303930}"/>
                </a:ext>
              </a:extLst>
            </p:cNvPr>
            <p:cNvCxnSpPr>
              <a:cxnSpLocks/>
            </p:cNvCxnSpPr>
            <p:nvPr/>
          </p:nvCxnSpPr>
          <p:spPr>
            <a:xfrm>
              <a:off x="4507379" y="1458887"/>
              <a:ext cx="0" cy="199615"/>
            </a:xfrm>
            <a:prstGeom prst="straightConnector1">
              <a:avLst/>
            </a:prstGeom>
            <a:ln w="3175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eschweifte Klammer links 71">
              <a:extLst>
                <a:ext uri="{FF2B5EF4-FFF2-40B4-BE49-F238E27FC236}">
                  <a16:creationId xmlns:a16="http://schemas.microsoft.com/office/drawing/2014/main" id="{17504806-45FF-131B-51D9-5D5A04991C10}"/>
                </a:ext>
              </a:extLst>
            </p:cNvPr>
            <p:cNvSpPr/>
            <p:nvPr/>
          </p:nvSpPr>
          <p:spPr>
            <a:xfrm>
              <a:off x="4450276" y="1787442"/>
              <a:ext cx="104924" cy="16738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37F11A3-5AFE-A7A6-5EF4-2547B946491E}"/>
                </a:ext>
              </a:extLst>
            </p:cNvPr>
            <p:cNvCxnSpPr/>
            <p:nvPr/>
          </p:nvCxnSpPr>
          <p:spPr>
            <a:xfrm>
              <a:off x="4512866" y="2072575"/>
              <a:ext cx="0" cy="16063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2662A69-DBAD-8A85-5AC4-3C4A02427CC0}"/>
                </a:ext>
              </a:extLst>
            </p:cNvPr>
            <p:cNvSpPr txBox="1"/>
            <p:nvPr/>
          </p:nvSpPr>
          <p:spPr>
            <a:xfrm>
              <a:off x="4666398" y="529809"/>
              <a:ext cx="1791051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2D conv. + ReLU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max pooling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upsampling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copy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concatenate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1x1 convolution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C506406-E789-7D00-BD5B-E6CAA95652FC}"/>
                </a:ext>
              </a:extLst>
            </p:cNvPr>
            <p:cNvSpPr/>
            <p:nvPr/>
          </p:nvSpPr>
          <p:spPr>
            <a:xfrm>
              <a:off x="4363957" y="469515"/>
              <a:ext cx="1629337" cy="1883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D09698C-E9E4-DC71-0D54-AA4B8861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" y="240589"/>
            <a:ext cx="1436798" cy="9651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586983-5F17-433B-2115-6C07E74A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3" y="5729441"/>
            <a:ext cx="1437759" cy="967300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30BAF35-3912-BBE5-D667-048172506239}"/>
              </a:ext>
            </a:extLst>
          </p:cNvPr>
          <p:cNvGrpSpPr/>
          <p:nvPr/>
        </p:nvGrpSpPr>
        <p:grpSpPr>
          <a:xfrm>
            <a:off x="2951517" y="5246781"/>
            <a:ext cx="2453315" cy="1017889"/>
            <a:chOff x="2959984" y="4705697"/>
            <a:chExt cx="2453315" cy="1017889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A278CB6-AE92-8D9C-CA38-BA40715A95F2}"/>
                </a:ext>
              </a:extLst>
            </p:cNvPr>
            <p:cNvSpPr txBox="1"/>
            <p:nvPr/>
          </p:nvSpPr>
          <p:spPr>
            <a:xfrm>
              <a:off x="2959984" y="4771878"/>
              <a:ext cx="2453315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 CNN filters = [64,128,256,512]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CNN kernel size = 5x5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21.6 Mio trainable parameters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41D18D-62B7-13D0-C58D-63D14960A71A}"/>
                </a:ext>
              </a:extLst>
            </p:cNvPr>
            <p:cNvSpPr/>
            <p:nvPr/>
          </p:nvSpPr>
          <p:spPr>
            <a:xfrm>
              <a:off x="3023599" y="4705697"/>
              <a:ext cx="2343125" cy="1017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/>
              <p:nvPr/>
            </p:nvSpPr>
            <p:spPr>
              <a:xfrm>
                <a:off x="503003" y="1244217"/>
                <a:ext cx="702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𝑙𝑜𝑛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03" y="1244217"/>
                <a:ext cx="702372" cy="184666"/>
              </a:xfrm>
              <a:prstGeom prst="rect">
                <a:avLst/>
              </a:prstGeom>
              <a:blipFill>
                <a:blip r:embed="rId5"/>
                <a:stretch>
                  <a:fillRect l="-5263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/>
              <p:nvPr/>
            </p:nvSpPr>
            <p:spPr>
              <a:xfrm>
                <a:off x="2204718" y="1276612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18" y="1276612"/>
                <a:ext cx="753668" cy="355803"/>
              </a:xfrm>
              <a:prstGeom prst="rect">
                <a:avLst/>
              </a:prstGeom>
              <a:blipFill>
                <a:blip r:embed="rId6"/>
                <a:stretch>
                  <a:fillRect l="-5000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/>
              <p:nvPr/>
            </p:nvSpPr>
            <p:spPr>
              <a:xfrm>
                <a:off x="2920292" y="1766346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92" y="1766346"/>
                <a:ext cx="753668" cy="355803"/>
              </a:xfrm>
              <a:prstGeom prst="rect">
                <a:avLst/>
              </a:prstGeom>
              <a:blipFill>
                <a:blip r:embed="rId7"/>
                <a:stretch>
                  <a:fillRect l="-3279" t="-3448" r="-1639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/>
              <p:nvPr/>
            </p:nvSpPr>
            <p:spPr>
              <a:xfrm>
                <a:off x="3532736" y="2339183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36" y="2339183"/>
                <a:ext cx="753668" cy="355803"/>
              </a:xfrm>
              <a:prstGeom prst="rect">
                <a:avLst/>
              </a:prstGeom>
              <a:blipFill>
                <a:blip r:embed="rId8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/>
              <p:nvPr/>
            </p:nvSpPr>
            <p:spPr>
              <a:xfrm>
                <a:off x="1916984" y="14543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84" y="1454318"/>
                <a:ext cx="181588" cy="184666"/>
              </a:xfrm>
              <a:prstGeom prst="rect">
                <a:avLst/>
              </a:prstGeom>
              <a:blipFill>
                <a:blip r:embed="rId9"/>
                <a:stretch>
                  <a:fillRect l="-1250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/>
              <p:nvPr/>
            </p:nvSpPr>
            <p:spPr>
              <a:xfrm>
                <a:off x="2025668" y="1937751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68" y="1937751"/>
                <a:ext cx="185179" cy="184666"/>
              </a:xfrm>
              <a:prstGeom prst="rect">
                <a:avLst/>
              </a:prstGeom>
              <a:blipFill>
                <a:blip r:embed="rId10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/>
              <p:nvPr/>
            </p:nvSpPr>
            <p:spPr>
              <a:xfrm>
                <a:off x="2967530" y="255966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30" y="2559664"/>
                <a:ext cx="185179" cy="184666"/>
              </a:xfrm>
              <a:prstGeom prst="rect">
                <a:avLst/>
              </a:prstGeom>
              <a:blipFill>
                <a:blip r:embed="rId11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/>
              <p:nvPr/>
            </p:nvSpPr>
            <p:spPr>
              <a:xfrm>
                <a:off x="3841694" y="3388940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94" y="3388940"/>
                <a:ext cx="178574" cy="184666"/>
              </a:xfrm>
              <a:prstGeom prst="rect">
                <a:avLst/>
              </a:prstGeom>
              <a:blipFill>
                <a:blip r:embed="rId12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/>
              <p:nvPr/>
            </p:nvSpPr>
            <p:spPr>
              <a:xfrm>
                <a:off x="2473055" y="3548221"/>
                <a:ext cx="5122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55" y="3548221"/>
                <a:ext cx="512256" cy="184666"/>
              </a:xfrm>
              <a:prstGeom prst="rect">
                <a:avLst/>
              </a:prstGeom>
              <a:blipFill>
                <a:blip r:embed="rId13"/>
                <a:stretch>
                  <a:fillRect l="-4762" r="-238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/>
              <p:nvPr/>
            </p:nvSpPr>
            <p:spPr>
              <a:xfrm>
                <a:off x="3421858" y="419379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58" y="4193794"/>
                <a:ext cx="185179" cy="184666"/>
              </a:xfrm>
              <a:prstGeom prst="rect">
                <a:avLst/>
              </a:prstGeom>
              <a:blipFill>
                <a:blip r:embed="rId14"/>
                <a:stretch>
                  <a:fillRect l="-18750" r="-625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/>
              <p:nvPr/>
            </p:nvSpPr>
            <p:spPr>
              <a:xfrm>
                <a:off x="1485383" y="4292108"/>
                <a:ext cx="518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83" y="4292108"/>
                <a:ext cx="518860" cy="184666"/>
              </a:xfrm>
              <a:prstGeom prst="rect">
                <a:avLst/>
              </a:prstGeom>
              <a:blipFill>
                <a:blip r:embed="rId15"/>
                <a:stretch>
                  <a:fillRect l="-7317" r="-2439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/>
              <p:nvPr/>
            </p:nvSpPr>
            <p:spPr>
              <a:xfrm>
                <a:off x="2808124" y="4814970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24" y="4814970"/>
                <a:ext cx="185179" cy="184666"/>
              </a:xfrm>
              <a:prstGeom prst="rect">
                <a:avLst/>
              </a:prstGeom>
              <a:blipFill>
                <a:blip r:embed="rId16"/>
                <a:stretch>
                  <a:fillRect l="-20000" r="-1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/>
              <p:nvPr/>
            </p:nvSpPr>
            <p:spPr>
              <a:xfrm>
                <a:off x="338920" y="4729337"/>
                <a:ext cx="515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0" y="4729337"/>
                <a:ext cx="515269" cy="184666"/>
              </a:xfrm>
              <a:prstGeom prst="rect">
                <a:avLst/>
              </a:prstGeom>
              <a:blipFill>
                <a:blip r:embed="rId17"/>
                <a:stretch>
                  <a:fillRect l="-4762" r="-238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/>
              <p:nvPr/>
            </p:nvSpPr>
            <p:spPr>
              <a:xfrm>
                <a:off x="1923569" y="52829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69" y="5282918"/>
                <a:ext cx="181588" cy="184666"/>
              </a:xfrm>
              <a:prstGeom prst="rect">
                <a:avLst/>
              </a:prstGeom>
              <a:blipFill>
                <a:blip r:embed="rId18"/>
                <a:stretch>
                  <a:fillRect l="-20000" r="-1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9523118-3A2D-989D-20AB-B433EFCB87A1}"/>
              </a:ext>
            </a:extLst>
          </p:cNvPr>
          <p:cNvCxnSpPr/>
          <p:nvPr/>
        </p:nvCxnSpPr>
        <p:spPr>
          <a:xfrm>
            <a:off x="4164306" y="5108940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992AB23-3FAA-F253-2370-1111D719F3FD}"/>
              </a:ext>
            </a:extLst>
          </p:cNvPr>
          <p:cNvCxnSpPr/>
          <p:nvPr/>
        </p:nvCxnSpPr>
        <p:spPr>
          <a:xfrm>
            <a:off x="4472154" y="5114140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FEC6B5F-FCEE-938B-B45C-3493DB60419B}"/>
              </a:ext>
            </a:extLst>
          </p:cNvPr>
          <p:cNvCxnSpPr/>
          <p:nvPr/>
        </p:nvCxnSpPr>
        <p:spPr>
          <a:xfrm>
            <a:off x="4761714" y="5110196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C3AD338-0FA7-38BA-8797-D3BD866BDDB1}"/>
              </a:ext>
            </a:extLst>
          </p:cNvPr>
          <p:cNvCxnSpPr/>
          <p:nvPr/>
        </p:nvCxnSpPr>
        <p:spPr>
          <a:xfrm>
            <a:off x="5069562" y="5124540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/>
              <p:nvPr/>
            </p:nvSpPr>
            <p:spPr>
              <a:xfrm>
                <a:off x="4078236" y="4906732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36" y="4906732"/>
                <a:ext cx="181588" cy="184666"/>
              </a:xfrm>
              <a:prstGeom prst="rect">
                <a:avLst/>
              </a:prstGeom>
              <a:blipFill>
                <a:blip r:embed="rId19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/>
              <p:nvPr/>
            </p:nvSpPr>
            <p:spPr>
              <a:xfrm>
                <a:off x="4382749" y="4911745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749" y="4911745"/>
                <a:ext cx="185179" cy="184666"/>
              </a:xfrm>
              <a:prstGeom prst="rect">
                <a:avLst/>
              </a:prstGeom>
              <a:blipFill>
                <a:blip r:embed="rId20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/>
              <p:nvPr/>
            </p:nvSpPr>
            <p:spPr>
              <a:xfrm>
                <a:off x="4687262" y="490761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262" y="4907614"/>
                <a:ext cx="185179" cy="184666"/>
              </a:xfrm>
              <a:prstGeom prst="rect">
                <a:avLst/>
              </a:prstGeom>
              <a:blipFill>
                <a:blip r:embed="rId21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/>
              <p:nvPr/>
            </p:nvSpPr>
            <p:spPr>
              <a:xfrm>
                <a:off x="4991775" y="4903483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75" y="4903483"/>
                <a:ext cx="178574" cy="184666"/>
              </a:xfrm>
              <a:prstGeom prst="rect">
                <a:avLst/>
              </a:prstGeom>
              <a:blipFill>
                <a:blip r:embed="rId22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Pfeil nach rechts 97">
            <a:extLst>
              <a:ext uri="{FF2B5EF4-FFF2-40B4-BE49-F238E27FC236}">
                <a16:creationId xmlns:a16="http://schemas.microsoft.com/office/drawing/2014/main" id="{40BC861F-CB60-C216-20AC-97F0E4FE6BE6}"/>
              </a:ext>
            </a:extLst>
          </p:cNvPr>
          <p:cNvSpPr/>
          <p:nvPr/>
        </p:nvSpPr>
        <p:spPr>
          <a:xfrm rot="1836324">
            <a:off x="766606" y="2300630"/>
            <a:ext cx="2227926" cy="241554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encoder</a:t>
            </a:r>
          </a:p>
        </p:txBody>
      </p:sp>
      <p:sp>
        <p:nvSpPr>
          <p:cNvPr id="99" name="Pfeil nach rechts 98">
            <a:extLst>
              <a:ext uri="{FF2B5EF4-FFF2-40B4-BE49-F238E27FC236}">
                <a16:creationId xmlns:a16="http://schemas.microsoft.com/office/drawing/2014/main" id="{FD686302-D6AB-C6A8-CF54-C19471617708}"/>
              </a:ext>
            </a:extLst>
          </p:cNvPr>
          <p:cNvSpPr/>
          <p:nvPr/>
        </p:nvSpPr>
        <p:spPr>
          <a:xfrm rot="19830223" flipH="1">
            <a:off x="729218" y="3699856"/>
            <a:ext cx="2228400" cy="241200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5350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9BBC6B-07E4-AFDB-A240-E3561AC0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8" y="2854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EBD427-A385-995E-86B0-100A6AAE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11" y="2854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3DF088-6452-A5CF-95EC-98207128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8" y="29397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8BF334-833D-C755-AC3E-C612B404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11" y="29397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hteck 83">
            <a:extLst>
              <a:ext uri="{FF2B5EF4-FFF2-40B4-BE49-F238E27FC236}">
                <a16:creationId xmlns:a16="http://schemas.microsoft.com/office/drawing/2014/main" id="{08B29C1D-0B14-1411-AA1D-64E319485905}"/>
              </a:ext>
            </a:extLst>
          </p:cNvPr>
          <p:cNvSpPr/>
          <p:nvPr/>
        </p:nvSpPr>
        <p:spPr>
          <a:xfrm>
            <a:off x="4931765" y="5771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4698E4CB-2DFE-58EA-6660-374011099AE8}"/>
              </a:ext>
            </a:extLst>
          </p:cNvPr>
          <p:cNvSpPr/>
          <p:nvPr/>
        </p:nvSpPr>
        <p:spPr>
          <a:xfrm>
            <a:off x="4931765" y="32314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F6BEAEF9-32FD-F96C-6C3D-1AC9268B2163}"/>
              </a:ext>
            </a:extLst>
          </p:cNvPr>
          <p:cNvSpPr/>
          <p:nvPr/>
        </p:nvSpPr>
        <p:spPr>
          <a:xfrm>
            <a:off x="9639688" y="5771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85A5654-8FCE-7379-2525-E5CDA628F19C}"/>
              </a:ext>
            </a:extLst>
          </p:cNvPr>
          <p:cNvSpPr/>
          <p:nvPr/>
        </p:nvSpPr>
        <p:spPr>
          <a:xfrm>
            <a:off x="9639688" y="32314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4862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D0C47FF-C9FE-A8B6-0752-4F095C9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10729"/>
            <a:ext cx="57531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BD88D9A-633A-AB85-60B1-8E7A7266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0729"/>
            <a:ext cx="55372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3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Breitbild</PresentationFormat>
  <Paragraphs>40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A bottom-up sampling strategy  for reconstruction of geospatial data  from ultra sparse inputs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97</cp:revision>
  <dcterms:created xsi:type="dcterms:W3CDTF">2023-01-13T17:33:24Z</dcterms:created>
  <dcterms:modified xsi:type="dcterms:W3CDTF">2023-03-17T10:34:46Z</dcterms:modified>
</cp:coreProperties>
</file>