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83" r:id="rId4"/>
    <p:sldId id="275" r:id="rId5"/>
    <p:sldId id="278" r:id="rId6"/>
    <p:sldId id="276" r:id="rId7"/>
    <p:sldId id="281" r:id="rId8"/>
    <p:sldId id="277" r:id="rId9"/>
    <p:sldId id="280" r:id="rId10"/>
    <p:sldId id="279" r:id="rId11"/>
    <p:sldId id="28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/>
    <p:restoredTop sz="94464"/>
  </p:normalViewPr>
  <p:slideViewPr>
    <p:cSldViewPr snapToGrid="0">
      <p:cViewPr varScale="1">
        <p:scale>
          <a:sx n="142" d="100"/>
          <a:sy n="14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06.04.23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2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6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37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06.04.23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6.png"/><Relationship Id="rId3" Type="http://schemas.openxmlformats.org/officeDocument/2006/relationships/image" Target="../media/image9.png"/><Relationship Id="rId21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Reconstruct Geospatial Data from </a:t>
            </a:r>
            <a:br>
              <a:rPr lang="de-DE" sz="4000" b="1"/>
            </a:br>
            <a:r>
              <a:rPr lang="de-DE" sz="4000" b="1"/>
              <a:t>Ultra Sparse Inputs </a:t>
            </a:r>
            <a:br>
              <a:rPr lang="de-DE" sz="4000" b="1"/>
            </a:br>
            <a:r>
              <a:rPr lang="de-DE" sz="4000" b="1"/>
              <a:t>to Predict Climate Events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B8C88DEB-7DE4-4EDB-AB3F-DDEF9EA3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" y="1574156"/>
            <a:ext cx="3104235" cy="15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0826C7-81B0-AE52-B99C-0E9C42F7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" y="3164202"/>
            <a:ext cx="3137613" cy="154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890EE3-4F6A-3F05-B274-079A11568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9" y="4750553"/>
            <a:ext cx="3103199" cy="18108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50E64EF-18C6-F1BB-EAD3-4511D098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301" y="1574156"/>
            <a:ext cx="2771419" cy="154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230C21D-5C00-3C67-8ABF-99240116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01" y="3166668"/>
            <a:ext cx="2771419" cy="154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DCE89B0-7044-5FDB-D23D-7767C7D3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301" y="4750553"/>
            <a:ext cx="2772000" cy="18230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5504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19805" y="17381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804329" y="33257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19652" y="331725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812796" y="491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19652" y="49069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75643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456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7002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C9F3-9194-2081-1CA3-5700AB1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" y="1610946"/>
            <a:ext cx="3137838" cy="154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49975B-EC28-27DE-1689-E985EBF8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" y="3281788"/>
            <a:ext cx="3137838" cy="154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4345FE-D6E1-E5BE-2102-A5BCDAB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" y="4952630"/>
            <a:ext cx="3139200" cy="18416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C54A0B-35B3-8308-9B41-684F4885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91" y="1610946"/>
            <a:ext cx="3387290" cy="15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B35598-ED93-7E35-201A-9FDACCAE2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491" y="3281788"/>
            <a:ext cx="3387290" cy="154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36C017E-A1FA-C756-E235-C89F8CD39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80" y="4952630"/>
            <a:ext cx="3394800" cy="181834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811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47237" y="177333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787394" y="344426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45053" y="344426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787395" y="51101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70453" y="51016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84110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923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748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62352" y="4600211"/>
            <a:ext cx="430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multivariate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SLP, SST, Z500, SAT, SSS, PREC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8156785" y="5729441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D0C072B3-86F2-3BDB-D148-FA2AB822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97" y="2052082"/>
            <a:ext cx="4165600" cy="2095500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82FDE60-825B-EC21-FEBE-925E702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5" y="4934914"/>
            <a:ext cx="2908800" cy="144089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950B16BE-66A7-BBAE-9AED-1E236C0B6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5" y="5006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028A817D-B1E2-CB9D-3EF3-922C9E6DE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05" y="5078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09335268-F66F-25C6-F279-C4908D558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05" y="5150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341ECDEC-1E3A-05CB-8E0E-18BA90A9B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05" y="5222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F392FC69-69B1-E735-DB42-591A699A9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105" y="5294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7A86FEF8-2636-9674-F04C-F0ADC09C7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105" y="249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F346AEE6-A290-0870-4131-953B4B1A8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5" y="256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F6382056-230E-5B94-A078-91EF620C3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05" y="2634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4489DBD2-1C40-528E-88C4-66B4D8D71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105" y="2706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01605842-7615-0F19-DB97-CA90CD64E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105" y="2778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09BDC23-7D97-9961-8C4C-CA2CC9AD8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105" y="285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EF342401-4DDE-FCCD-E75B-6A3A45946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105" y="292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D3301A13-2F04-E559-B1BF-15B93E190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416" y="432727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sp>
        <p:nvSpPr>
          <p:cNvPr id="134" name="Textfeld 133">
            <a:extLst>
              <a:ext uri="{FF2B5EF4-FFF2-40B4-BE49-F238E27FC236}">
                <a16:creationId xmlns:a16="http://schemas.microsoft.com/office/drawing/2014/main" id="{BEE9554D-FD55-7602-B84D-D8ABF6D780BD}"/>
              </a:ext>
            </a:extLst>
          </p:cNvPr>
          <p:cNvSpPr txBox="1"/>
          <p:nvPr/>
        </p:nvSpPr>
        <p:spPr>
          <a:xfrm>
            <a:off x="300105" y="2162902"/>
            <a:ext cx="40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time-lagged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SST with lag 0..6 months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3623268E-BF90-37A3-BDB1-F8E2C9EAD49C}"/>
              </a:ext>
            </a:extLst>
          </p:cNvPr>
          <p:cNvSpPr txBox="1"/>
          <p:nvPr/>
        </p:nvSpPr>
        <p:spPr>
          <a:xfrm>
            <a:off x="1164105" y="108417"/>
            <a:ext cx="36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univariate</a:t>
            </a:r>
            <a:r>
              <a:rPr lang="de-DE" sz="1600"/>
              <a:t> </a:t>
            </a:r>
            <a:r>
              <a:rPr lang="de-DE" sz="1600" b="1"/>
              <a:t>input</a:t>
            </a:r>
            <a:r>
              <a:rPr lang="de-DE" sz="1600"/>
              <a:t>: SST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1657333" y="1228687"/>
            <a:ext cx="1440000" cy="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1657333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2389690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1669690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2389690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3120323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3300067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3300067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3646669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3300067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3646669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4039731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4249345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4424229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4244229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4424229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4244229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4621163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4808810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4898810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4808810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4898810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4808810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4621163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4244229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4424229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4244229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4424229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4244229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4424229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4244229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4048198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3290235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3600949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3286669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3286669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3633271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3286669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3633271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3105800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1657333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1657333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2377333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1669690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2402047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1682047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2402047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1682047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2405376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4099001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3141867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1501864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3105800" y="236596"/>
            <a:ext cx="143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multivariate</a:t>
            </a:r>
          </a:p>
          <a:p>
            <a:r>
              <a:rPr lang="de-DE"/>
              <a:t>inputs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3143318" y="611034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4908765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4099001" y="5134913"/>
            <a:ext cx="2453315" cy="958732"/>
            <a:chOff x="2959984" y="4705698"/>
            <a:chExt cx="2453315" cy="958732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59984" y="4771878"/>
              <a:ext cx="2453315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 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05698"/>
              <a:ext cx="2343125" cy="745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/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𝑙𝑜𝑛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87" y="1244217"/>
                <a:ext cx="702372" cy="184666"/>
              </a:xfrm>
              <a:prstGeom prst="rect">
                <a:avLst/>
              </a:prstGeom>
              <a:blipFill>
                <a:blip r:embed="rId3"/>
                <a:stretch>
                  <a:fillRect l="-5357" r="-1786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/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2" y="1276612"/>
                <a:ext cx="753668" cy="355803"/>
              </a:xfrm>
              <a:prstGeom prst="rect">
                <a:avLst/>
              </a:prstGeom>
              <a:blipFill>
                <a:blip r:embed="rId4"/>
                <a:stretch>
                  <a:fillRect l="-5000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/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76" y="1766346"/>
                <a:ext cx="753668" cy="355803"/>
              </a:xfrm>
              <a:prstGeom prst="rect">
                <a:avLst/>
              </a:prstGeom>
              <a:blipFill>
                <a:blip r:embed="rId5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/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20" y="2339183"/>
                <a:ext cx="753668" cy="355803"/>
              </a:xfrm>
              <a:prstGeom prst="rect">
                <a:avLst/>
              </a:prstGeom>
              <a:blipFill>
                <a:blip r:embed="rId6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/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68" y="1454318"/>
                <a:ext cx="181588" cy="184666"/>
              </a:xfrm>
              <a:prstGeom prst="rect">
                <a:avLst/>
              </a:prstGeom>
              <a:blipFill>
                <a:blip r:embed="rId7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/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52" y="1937751"/>
                <a:ext cx="185179" cy="184666"/>
              </a:xfrm>
              <a:prstGeom prst="rect">
                <a:avLst/>
              </a:prstGeom>
              <a:blipFill>
                <a:blip r:embed="rId8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/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14" y="2559664"/>
                <a:ext cx="185179" cy="184666"/>
              </a:xfrm>
              <a:prstGeom prst="rect">
                <a:avLst/>
              </a:prstGeom>
              <a:blipFill>
                <a:blip r:embed="rId9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/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8" y="3388940"/>
                <a:ext cx="178574" cy="184666"/>
              </a:xfrm>
              <a:prstGeom prst="rect">
                <a:avLst/>
              </a:prstGeom>
              <a:blipFill>
                <a:blip r:embed="rId10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/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39" y="3548221"/>
                <a:ext cx="512256" cy="184666"/>
              </a:xfrm>
              <a:prstGeom prst="rect">
                <a:avLst/>
              </a:prstGeom>
              <a:blipFill>
                <a:blip r:embed="rId11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/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42" y="4193794"/>
                <a:ext cx="185179" cy="184666"/>
              </a:xfrm>
              <a:prstGeom prst="rect">
                <a:avLst/>
              </a:prstGeom>
              <a:blipFill>
                <a:blip r:embed="rId12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/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67" y="4292108"/>
                <a:ext cx="518860" cy="184666"/>
              </a:xfrm>
              <a:prstGeom prst="rect">
                <a:avLst/>
              </a:prstGeom>
              <a:blipFill>
                <a:blip r:embed="rId13"/>
                <a:stretch>
                  <a:fillRect l="-7143" r="-23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/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08" y="4814970"/>
                <a:ext cx="185179" cy="184666"/>
              </a:xfrm>
              <a:prstGeom prst="rect">
                <a:avLst/>
              </a:prstGeom>
              <a:blipFill>
                <a:blip r:embed="rId14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/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04" y="4729337"/>
                <a:ext cx="515269" cy="184666"/>
              </a:xfrm>
              <a:prstGeom prst="rect">
                <a:avLst/>
              </a:prstGeom>
              <a:blipFill>
                <a:blip r:embed="rId15"/>
                <a:stretch>
                  <a:fillRect l="-7317" r="-24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/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53" y="5282918"/>
                <a:ext cx="181588" cy="184666"/>
              </a:xfrm>
              <a:prstGeom prst="rect">
                <a:avLst/>
              </a:prstGeom>
              <a:blipFill>
                <a:blip r:embed="rId16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523118-3A2D-989D-20AB-B433EFCB87A1}"/>
              </a:ext>
            </a:extLst>
          </p:cNvPr>
          <p:cNvCxnSpPr/>
          <p:nvPr/>
        </p:nvCxnSpPr>
        <p:spPr>
          <a:xfrm>
            <a:off x="5311790" y="49970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992AB23-3FAA-F253-2370-1111D719F3FD}"/>
              </a:ext>
            </a:extLst>
          </p:cNvPr>
          <p:cNvCxnSpPr/>
          <p:nvPr/>
        </p:nvCxnSpPr>
        <p:spPr>
          <a:xfrm>
            <a:off x="5619638" y="50022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FEC6B5F-FCEE-938B-B45C-3493DB60419B}"/>
              </a:ext>
            </a:extLst>
          </p:cNvPr>
          <p:cNvCxnSpPr/>
          <p:nvPr/>
        </p:nvCxnSpPr>
        <p:spPr>
          <a:xfrm>
            <a:off x="5909198" y="4998327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3AD338-0FA7-38BA-8797-D3BD866BDDB1}"/>
              </a:ext>
            </a:extLst>
          </p:cNvPr>
          <p:cNvCxnSpPr/>
          <p:nvPr/>
        </p:nvCxnSpPr>
        <p:spPr>
          <a:xfrm>
            <a:off x="6217046" y="5012671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/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20" y="4794863"/>
                <a:ext cx="181588" cy="184666"/>
              </a:xfrm>
              <a:prstGeom prst="rect">
                <a:avLst/>
              </a:prstGeom>
              <a:blipFill>
                <a:blip r:embed="rId17"/>
                <a:stretch>
                  <a:fillRect l="-20000" r="-13333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/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33" y="4799876"/>
                <a:ext cx="185179" cy="184666"/>
              </a:xfrm>
              <a:prstGeom prst="rect">
                <a:avLst/>
              </a:prstGeom>
              <a:blipFill>
                <a:blip r:embed="rId18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/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6" y="4795745"/>
                <a:ext cx="185179" cy="184666"/>
              </a:xfrm>
              <a:prstGeom prst="rect">
                <a:avLst/>
              </a:prstGeom>
              <a:blipFill>
                <a:blip r:embed="rId19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/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59" y="4791614"/>
                <a:ext cx="178574" cy="184666"/>
              </a:xfrm>
              <a:prstGeom prst="rect">
                <a:avLst/>
              </a:prstGeom>
              <a:blipFill>
                <a:blip r:embed="rId20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40BC861F-CB60-C216-20AC-97F0E4FE6BE6}"/>
              </a:ext>
            </a:extLst>
          </p:cNvPr>
          <p:cNvSpPr/>
          <p:nvPr/>
        </p:nvSpPr>
        <p:spPr>
          <a:xfrm rot="1836324">
            <a:off x="1914090" y="2300630"/>
            <a:ext cx="2227926" cy="241554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encoder</a:t>
            </a: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FD686302-D6AB-C6A8-CF54-C19471617708}"/>
              </a:ext>
            </a:extLst>
          </p:cNvPr>
          <p:cNvSpPr/>
          <p:nvPr/>
        </p:nvSpPr>
        <p:spPr>
          <a:xfrm rot="19830223" flipH="1">
            <a:off x="1876702" y="3699856"/>
            <a:ext cx="2228400" cy="241200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decoder</a:t>
            </a: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D8AE9305-745F-EA15-059A-9A4A58A55C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82047" y="5734898"/>
            <a:ext cx="1436400" cy="722579"/>
          </a:xfrm>
          <a:prstGeom prst="rect">
            <a:avLst/>
          </a:prstGeom>
        </p:spPr>
      </p:pic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CDDCE0B-2193-CDA1-ECCC-4BB3697943E7}"/>
              </a:ext>
            </a:extLst>
          </p:cNvPr>
          <p:cNvGrpSpPr/>
          <p:nvPr/>
        </p:nvGrpSpPr>
        <p:grpSpPr>
          <a:xfrm>
            <a:off x="1160960" y="195311"/>
            <a:ext cx="1935875" cy="992579"/>
            <a:chOff x="7371040" y="2097426"/>
            <a:chExt cx="1935875" cy="992579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E7AFB640-25CF-4384-D816-9480FAA4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71040" y="2097426"/>
              <a:ext cx="1440000" cy="71331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BCB42CA3-761F-037B-2D98-E40F1553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70214" y="2151495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9B6106A-9661-FF71-4843-DECC744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569390" y="220556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433F12D-55A1-7B79-6116-C5762968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668565" y="225963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16E9EEB2-5FEB-9455-9AD3-8EA76FB8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767740" y="231370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41E816F0-618F-68F1-880F-EF7DFE7C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866915" y="2367776"/>
              <a:ext cx="1440000" cy="722229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852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2B2148B-C843-7844-2555-AA6B7CE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42" y="465243"/>
            <a:ext cx="7772400" cy="20950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EE19413-4BFF-5969-55B6-8EDF19532940}"/>
              </a:ext>
            </a:extLst>
          </p:cNvPr>
          <p:cNvSpPr/>
          <p:nvPr/>
        </p:nvSpPr>
        <p:spPr>
          <a:xfrm>
            <a:off x="1385047" y="2433919"/>
            <a:ext cx="8592671" cy="255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339874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4929447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520213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2BF8E7-F7E0-3699-514B-C0DEF513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242" y="2510656"/>
            <a:ext cx="7772400" cy="205184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346598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4936171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520213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73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7D4185C-10F8-11B1-BE86-68A0A81D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01534"/>
            <a:ext cx="7772400" cy="20414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5794FA9-4409-17CD-7617-D8B1D105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8770"/>
            <a:ext cx="7772400" cy="1961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649392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5238965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816283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649392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5238965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816283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874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5645A0-0943-93FB-C698-A5A1F4F7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4212"/>
            <a:ext cx="7772400" cy="49295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7006022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90064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23173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7006022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90064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55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2D3685D-D0EF-706F-3264-4CA44088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2661"/>
            <a:ext cx="7772400" cy="511267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4AC6ED9-A6D7-07C6-1A54-2DF8D2A4D07A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F476A9-D4CA-757A-C60E-5F99DC3C867A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3AA4CA-1717-3D73-D9BF-334972F19C45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4ABA52-8FA5-481F-33AE-D223D1D75A2E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C6A513-8A68-6561-1EB9-2DE4CDCB8A82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7604F82-DBC8-B39D-5B8B-7ED3614F7A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20B24E-EA3E-6077-00D8-D2157C209AD8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A818C3-8B2F-8124-CE5A-11C7E39F056F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42E12F-4431-11F9-B6C4-534DBF554E62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F3787F2-99AD-ADB0-1F5A-420ACF506470}"/>
              </a:ext>
            </a:extLst>
          </p:cNvPr>
          <p:cNvSpPr/>
          <p:nvPr/>
        </p:nvSpPr>
        <p:spPr>
          <a:xfrm>
            <a:off x="440818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163C6A-4DAE-F0EB-3C81-2BE27F358642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E65279-8D6D-2603-9DAA-3B71B4B6EC05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CEDFAC-18D0-6606-1B12-5C808E519904}"/>
              </a:ext>
            </a:extLst>
          </p:cNvPr>
          <p:cNvSpPr/>
          <p:nvPr/>
        </p:nvSpPr>
        <p:spPr>
          <a:xfrm>
            <a:off x="4408183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E98FA9-FF2B-0733-8210-FCB2C05F37DE}"/>
              </a:ext>
            </a:extLst>
          </p:cNvPr>
          <p:cNvSpPr/>
          <p:nvPr/>
        </p:nvSpPr>
        <p:spPr>
          <a:xfrm>
            <a:off x="6999336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B82B9D-E636-9D76-B3F5-B5C13E3F1A4D}"/>
              </a:ext>
            </a:extLst>
          </p:cNvPr>
          <p:cNvSpPr/>
          <p:nvPr/>
        </p:nvSpPr>
        <p:spPr>
          <a:xfrm>
            <a:off x="9596088" y="36492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B808269-6C9F-43A3-009C-0C076F342A45}"/>
              </a:ext>
            </a:extLst>
          </p:cNvPr>
          <p:cNvSpPr/>
          <p:nvPr/>
        </p:nvSpPr>
        <p:spPr>
          <a:xfrm>
            <a:off x="440818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367E683-704D-758B-94F9-6C30CF502C22}"/>
              </a:ext>
            </a:extLst>
          </p:cNvPr>
          <p:cNvSpPr/>
          <p:nvPr/>
        </p:nvSpPr>
        <p:spPr>
          <a:xfrm>
            <a:off x="6991841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59BF75E-ED5C-47F7-060B-818837B185BA}"/>
              </a:ext>
            </a:extLst>
          </p:cNvPr>
          <p:cNvSpPr/>
          <p:nvPr/>
        </p:nvSpPr>
        <p:spPr>
          <a:xfrm>
            <a:off x="9588593" y="52781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8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5BFAC4-3301-DD29-4031-25BF62F4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5" y="896769"/>
            <a:ext cx="7772400" cy="50644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6974218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18505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15222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6966267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26456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725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10CF148A-69B0-1CBB-4F30-9D43E3C1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77360"/>
            <a:ext cx="7772400" cy="510328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D682C859-00F2-95A7-E45D-4F17DA9D522D}"/>
              </a:ext>
            </a:extLst>
          </p:cNvPr>
          <p:cNvSpPr/>
          <p:nvPr/>
        </p:nvSpPr>
        <p:spPr>
          <a:xfrm>
            <a:off x="2743201" y="118624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96EE25-793C-21FF-BD47-46F23D588020}"/>
              </a:ext>
            </a:extLst>
          </p:cNvPr>
          <p:cNvSpPr/>
          <p:nvPr/>
        </p:nvSpPr>
        <p:spPr>
          <a:xfrm>
            <a:off x="5366952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C798CC7-F4DB-DBD0-404F-6E9C3EC95D07}"/>
              </a:ext>
            </a:extLst>
          </p:cNvPr>
          <p:cNvSpPr/>
          <p:nvPr/>
        </p:nvSpPr>
        <p:spPr>
          <a:xfrm>
            <a:off x="7990703" y="121096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5B1FB4E-7BE5-350B-3FEA-7A51FD5B2ADB}"/>
              </a:ext>
            </a:extLst>
          </p:cNvPr>
          <p:cNvSpPr/>
          <p:nvPr/>
        </p:nvSpPr>
        <p:spPr>
          <a:xfrm>
            <a:off x="2759677" y="2833815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3B333FC-A62D-F581-7077-C5300AD3C21F}"/>
              </a:ext>
            </a:extLst>
          </p:cNvPr>
          <p:cNvSpPr/>
          <p:nvPr/>
        </p:nvSpPr>
        <p:spPr>
          <a:xfrm>
            <a:off x="5346357" y="2858529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ADE41C-AC30-4C9B-FD2F-81F99CBBD083}"/>
              </a:ext>
            </a:extLst>
          </p:cNvPr>
          <p:cNvSpPr/>
          <p:nvPr/>
        </p:nvSpPr>
        <p:spPr>
          <a:xfrm>
            <a:off x="7957751" y="2870886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D3D695-7C53-A4D4-FC94-A1D0CBDF7587}"/>
              </a:ext>
            </a:extLst>
          </p:cNvPr>
          <p:cNvSpPr/>
          <p:nvPr/>
        </p:nvSpPr>
        <p:spPr>
          <a:xfrm>
            <a:off x="2751439" y="441959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CEBD86-EE19-D68C-2CA3-F6FF70BFA13E}"/>
              </a:ext>
            </a:extLst>
          </p:cNvPr>
          <p:cNvSpPr/>
          <p:nvPr/>
        </p:nvSpPr>
        <p:spPr>
          <a:xfrm>
            <a:off x="5375190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3CCE6AD-D0F2-C6CC-8C52-FA0E58F567F3}"/>
              </a:ext>
            </a:extLst>
          </p:cNvPr>
          <p:cNvSpPr/>
          <p:nvPr/>
        </p:nvSpPr>
        <p:spPr>
          <a:xfrm>
            <a:off x="7998941" y="444431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4543BE0-3C6B-D33C-F2C2-5C8FA3B4456B}"/>
              </a:ext>
            </a:extLst>
          </p:cNvPr>
          <p:cNvSpPr/>
          <p:nvPr/>
        </p:nvSpPr>
        <p:spPr>
          <a:xfrm>
            <a:off x="4415678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8C27EC-69B1-0621-155C-AE46DE1C5C98}"/>
              </a:ext>
            </a:extLst>
          </p:cNvPr>
          <p:cNvSpPr/>
          <p:nvPr/>
        </p:nvSpPr>
        <p:spPr>
          <a:xfrm>
            <a:off x="6991841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B789A7B-5985-3A16-F4D1-1A1D96DD262A}"/>
              </a:ext>
            </a:extLst>
          </p:cNvPr>
          <p:cNvSpPr/>
          <p:nvPr/>
        </p:nvSpPr>
        <p:spPr>
          <a:xfrm>
            <a:off x="9588593" y="202035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4BA1B5B-E933-131C-F395-271DA4E22C57}"/>
              </a:ext>
            </a:extLst>
          </p:cNvPr>
          <p:cNvSpPr/>
          <p:nvPr/>
        </p:nvSpPr>
        <p:spPr>
          <a:xfrm>
            <a:off x="441567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F58BA0B-AA46-1ACF-56FC-EEF2678EC11F}"/>
              </a:ext>
            </a:extLst>
          </p:cNvPr>
          <p:cNvSpPr/>
          <p:nvPr/>
        </p:nvSpPr>
        <p:spPr>
          <a:xfrm>
            <a:off x="6999336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8840D-72B9-4E94-4BDB-36D3E72787E4}"/>
              </a:ext>
            </a:extLst>
          </p:cNvPr>
          <p:cNvSpPr/>
          <p:nvPr/>
        </p:nvSpPr>
        <p:spPr>
          <a:xfrm>
            <a:off x="9596088" y="365675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C08E0C-ACB6-B078-08FE-CDBD9EAADE93}"/>
              </a:ext>
            </a:extLst>
          </p:cNvPr>
          <p:cNvSpPr/>
          <p:nvPr/>
        </p:nvSpPr>
        <p:spPr>
          <a:xfrm>
            <a:off x="4415678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76AF72-99C3-B30F-6870-544560B987CB}"/>
              </a:ext>
            </a:extLst>
          </p:cNvPr>
          <p:cNvSpPr/>
          <p:nvPr/>
        </p:nvSpPr>
        <p:spPr>
          <a:xfrm>
            <a:off x="6991841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90249C-DDD2-9BB6-9440-13E7E4214F2C}"/>
              </a:ext>
            </a:extLst>
          </p:cNvPr>
          <p:cNvSpPr/>
          <p:nvPr/>
        </p:nvSpPr>
        <p:spPr>
          <a:xfrm>
            <a:off x="9588593" y="52856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494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Breitbild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Reconstruct Geospatial Data from  Ultra Sparse Inputs  to Predict Climate Events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124</cp:revision>
  <dcterms:created xsi:type="dcterms:W3CDTF">2023-01-13T17:33:24Z</dcterms:created>
  <dcterms:modified xsi:type="dcterms:W3CDTF">2023-04-06T17:42:31Z</dcterms:modified>
</cp:coreProperties>
</file>