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/>
    <p:restoredTop sz="94543"/>
  </p:normalViewPr>
  <p:slideViewPr>
    <p:cSldViewPr snapToGrid="0">
      <p:cViewPr>
        <p:scale>
          <a:sx n="150" d="100"/>
          <a:sy n="150" d="100"/>
        </p:scale>
        <p:origin x="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E548-DE05-8149-9395-93E03CC73C13}" type="datetimeFigureOut">
              <a:t>28.03.23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B46A-5025-BA4D-A49D-5D1F5DB78F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50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9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3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21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6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B46A-5025-BA4D-A49D-5D1F5DB78F39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6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B552B-F1CC-BE11-D216-5E9398BA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C9468-0EDC-563E-48FF-5198F16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C91AE-A3AF-3F1D-6DD7-F7BD57D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73BC9-A1B1-44A7-4921-8A1B96C2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2418C-20F1-D752-B8D4-029A33D8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6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46AD4-B78A-BC4B-22A7-80D716F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30606-3FC1-29B0-0D58-968FE226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7B6BD-B5F5-9B32-659F-D3A185B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3F4D5-FBD6-5A99-9C33-D2CD4EE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BC237-A399-5E94-F190-1BDA472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C84EFB-5757-5BDB-8F1D-2E8092361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ED6E37-652A-D0EB-18CF-8E2ADC3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D7FF7-FD43-8018-352A-63D96A5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AC02-BF6A-ED6D-535D-1D33F21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5F14F-8ED3-6AC2-6045-6834B97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776D-F13D-65CA-8B18-E6E4C3B4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2FD4B-4E9B-26FE-E9BD-438091F7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EDD89-C7B7-627B-76A9-16F47C7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5E3BE-2DD2-D6F0-0031-D6CC6FF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08A90-0B17-B937-DAD7-AA83CAC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4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5094-DD7F-C4FE-2F5B-228428B3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84079-2061-56BA-B149-035692A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25DFD-0F0D-2846-972A-CB0EE0EF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225E0-794D-A1B8-2812-CCA681A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877C-935C-0F69-335C-63481DB3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40E-1688-7249-D477-71B3ED0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B66790-B9F2-2B25-2FD0-04818D73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FBE457-7AD1-C645-B9B7-C0C33E8F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F1ACD-9DAB-FC10-C742-FF6EFD27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84B33-4513-A437-6F4E-1406A75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C272B-A109-756C-D3DD-A791A8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4F98-400B-7BEC-C155-24ED9EA4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BECCE-6CA9-3386-22D7-F8F66C66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B6E35-34AF-64CC-B9E9-B7266399F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CC6799-BB01-72D1-7BAC-CF8A32C6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D705-38BA-B87A-5BE6-63841F8A4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3B149-5125-4271-09AD-8F8272B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1AC8-BED4-8E95-9AB7-0B294A1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7CBA9D-7404-AA4B-C229-C2AD0BE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5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15D-72D7-3395-0057-4F8192D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8B2B8-7383-A1C4-4CF4-58C5C6D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7A2453-0561-C35E-88E3-9394E73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1B8F5-A64A-C29F-9F69-48434FC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4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466F6-E3C3-DE55-B65B-1D70A130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33523-A9A3-8DF1-D22A-DCDBBC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316E6-2571-F434-F7B8-BDB04E55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E2BC1-9E3F-F50D-5447-A0F9DF8B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347A5-21D1-A810-38E9-5EC7B1E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C933DD-4A53-3924-24F5-C8B624E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0C773-E1F6-93FA-B076-DE9DD15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97457-8861-C725-8537-D32E2DC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68BF5-6A39-98AC-003D-2527D47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81496-C692-AFF2-8D04-87359B52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52FF7-4965-51B2-73A7-DC3E1B995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FEB732-95C4-FF14-C46C-BD71972B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4D2E0-D978-454B-DB8E-183107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1D2BA-B394-7E33-B20D-0C53DAC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A137B-9D6B-CC8F-4205-A54E395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1072D4-B2CB-ABB5-77F1-53E838F9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46959-4521-F7A8-86A7-CC092B1B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D9B3-FDAB-2F38-95F3-7C21E5D4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446A-3617-0E4A-A439-6DD0C73FFDE1}" type="datetimeFigureOut">
              <a:t>28.03.23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5C789-1FBA-4BD6-4A7D-130C42A2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5547B-D33A-262D-56DE-A864097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2E28-D3FD-D048-BDFA-D7C6E5F1A06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F0E4C-816A-C394-2A7D-C7965E04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8182" cy="2387600"/>
          </a:xfrm>
        </p:spPr>
        <p:txBody>
          <a:bodyPr>
            <a:normAutofit/>
          </a:bodyPr>
          <a:lstStyle/>
          <a:p>
            <a:r>
              <a:rPr lang="de-DE" sz="4000" b="1"/>
              <a:t>A bottom-up sampling strategy </a:t>
            </a:r>
            <a:br>
              <a:rPr lang="de-DE" sz="4000" b="1"/>
            </a:br>
            <a:r>
              <a:rPr lang="de-DE" sz="4000" b="1"/>
              <a:t>for reconstruction of geospatial data </a:t>
            </a:r>
            <a:br>
              <a:rPr lang="de-DE" sz="4000" b="1"/>
            </a:br>
            <a:r>
              <a:rPr lang="de-DE" sz="4000" b="1"/>
              <a:t>from ultra sparse inputs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C6CE8-B7A9-CD2C-372C-0FCD5795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231" y="3920536"/>
            <a:ext cx="7471719" cy="1655762"/>
          </a:xfrm>
        </p:spPr>
        <p:txBody>
          <a:bodyPr>
            <a:normAutofit/>
          </a:bodyPr>
          <a:lstStyle/>
          <a:p>
            <a:r>
              <a:rPr lang="de-DE"/>
              <a:t>Figures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162764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46F60E-EFE5-2B8F-9E0F-DDF385925A40}"/>
              </a:ext>
            </a:extLst>
          </p:cNvPr>
          <p:cNvSpPr/>
          <p:nvPr/>
        </p:nvSpPr>
        <p:spPr>
          <a:xfrm>
            <a:off x="509849" y="1228687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109EA2-86DB-941F-45CE-040CBC1CC9D6}"/>
              </a:ext>
            </a:extLst>
          </p:cNvPr>
          <p:cNvSpPr/>
          <p:nvPr/>
        </p:nvSpPr>
        <p:spPr>
          <a:xfrm>
            <a:off x="509849" y="143721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AFBFD00-7773-6D1C-4505-7FE0C317C502}"/>
              </a:ext>
            </a:extLst>
          </p:cNvPr>
          <p:cNvCxnSpPr/>
          <p:nvPr/>
        </p:nvCxnSpPr>
        <p:spPr>
          <a:xfrm>
            <a:off x="1242206" y="127657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22C4F57-D928-959F-0333-A0971BC3AA29}"/>
              </a:ext>
            </a:extLst>
          </p:cNvPr>
          <p:cNvSpPr/>
          <p:nvPr/>
        </p:nvSpPr>
        <p:spPr>
          <a:xfrm>
            <a:off x="522206" y="164982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3625DE-B34E-4AEC-46EE-AE1E9AE71185}"/>
              </a:ext>
            </a:extLst>
          </p:cNvPr>
          <p:cNvCxnSpPr/>
          <p:nvPr/>
        </p:nvCxnSpPr>
        <p:spPr>
          <a:xfrm>
            <a:off x="1242206" y="148918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BFEF97E-2C27-6CF9-6DAB-6F9088BE4809}"/>
              </a:ext>
            </a:extLst>
          </p:cNvPr>
          <p:cNvCxnSpPr>
            <a:cxnSpLocks/>
          </p:cNvCxnSpPr>
          <p:nvPr/>
        </p:nvCxnSpPr>
        <p:spPr>
          <a:xfrm>
            <a:off x="1972839" y="1663899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F40704E-1940-567C-0B9F-639A50D3F852}"/>
              </a:ext>
            </a:extLst>
          </p:cNvPr>
          <p:cNvSpPr/>
          <p:nvPr/>
        </p:nvSpPr>
        <p:spPr>
          <a:xfrm>
            <a:off x="2152583" y="1651735"/>
            <a:ext cx="72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DF90DA1-508E-1DCE-1B5B-E98619B146C4}"/>
              </a:ext>
            </a:extLst>
          </p:cNvPr>
          <p:cNvSpPr/>
          <p:nvPr/>
        </p:nvSpPr>
        <p:spPr>
          <a:xfrm>
            <a:off x="2152583" y="187964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5AB6FD0-EC86-4781-7D13-18A636DF6951}"/>
              </a:ext>
            </a:extLst>
          </p:cNvPr>
          <p:cNvCxnSpPr/>
          <p:nvPr/>
        </p:nvCxnSpPr>
        <p:spPr>
          <a:xfrm>
            <a:off x="2499185" y="17054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A2F65E8-DE82-76BA-1BE1-AC91D9B59821}"/>
              </a:ext>
            </a:extLst>
          </p:cNvPr>
          <p:cNvSpPr/>
          <p:nvPr/>
        </p:nvSpPr>
        <p:spPr>
          <a:xfrm>
            <a:off x="2152583" y="2143555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93A0636-B75C-6F60-7AA2-24589A649868}"/>
              </a:ext>
            </a:extLst>
          </p:cNvPr>
          <p:cNvCxnSpPr/>
          <p:nvPr/>
        </p:nvCxnSpPr>
        <p:spPr>
          <a:xfrm>
            <a:off x="2499185" y="196939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3B45AB-9F84-81AB-7F1C-E39FD297F07F}"/>
              </a:ext>
            </a:extLst>
          </p:cNvPr>
          <p:cNvCxnSpPr>
            <a:cxnSpLocks/>
          </p:cNvCxnSpPr>
          <p:nvPr/>
        </p:nvCxnSpPr>
        <p:spPr>
          <a:xfrm>
            <a:off x="2892247" y="2174656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92423875-DCC2-DC3D-744E-1F40FD8D1D07}"/>
              </a:ext>
            </a:extLst>
          </p:cNvPr>
          <p:cNvSpPr/>
          <p:nvPr/>
        </p:nvSpPr>
        <p:spPr>
          <a:xfrm>
            <a:off x="3101861" y="2150966"/>
            <a:ext cx="3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D86074-1B29-F8DA-7F66-46BB97FEE7BC}"/>
              </a:ext>
            </a:extLst>
          </p:cNvPr>
          <p:cNvCxnSpPr/>
          <p:nvPr/>
        </p:nvCxnSpPr>
        <p:spPr>
          <a:xfrm>
            <a:off x="3276745" y="22426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0C030E9-51C5-CD19-DA24-38D7D872CA30}"/>
              </a:ext>
            </a:extLst>
          </p:cNvPr>
          <p:cNvSpPr/>
          <p:nvPr/>
        </p:nvSpPr>
        <p:spPr>
          <a:xfrm>
            <a:off x="3096745" y="2414465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E066E1B-E208-A9F1-0583-7D24B5AFD81B}"/>
              </a:ext>
            </a:extLst>
          </p:cNvPr>
          <p:cNvCxnSpPr/>
          <p:nvPr/>
        </p:nvCxnSpPr>
        <p:spPr>
          <a:xfrm>
            <a:off x="3276745" y="257386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ED5DDA1-3351-A9E6-1B75-B62D6FBF528D}"/>
              </a:ext>
            </a:extLst>
          </p:cNvPr>
          <p:cNvSpPr/>
          <p:nvPr/>
        </p:nvSpPr>
        <p:spPr>
          <a:xfrm>
            <a:off x="3096745" y="275037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C99F60-63CC-25EC-61FA-FB34D9A841C0}"/>
              </a:ext>
            </a:extLst>
          </p:cNvPr>
          <p:cNvCxnSpPr>
            <a:cxnSpLocks/>
          </p:cNvCxnSpPr>
          <p:nvPr/>
        </p:nvCxnSpPr>
        <p:spPr>
          <a:xfrm>
            <a:off x="3473679" y="2822373"/>
            <a:ext cx="17071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F6D6BA3A-C6CE-11B3-58B9-945127F33F97}"/>
              </a:ext>
            </a:extLst>
          </p:cNvPr>
          <p:cNvSpPr/>
          <p:nvPr/>
        </p:nvSpPr>
        <p:spPr>
          <a:xfrm>
            <a:off x="3661326" y="2750373"/>
            <a:ext cx="18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D54518-41A9-7479-EAF1-F58B8532308C}"/>
              </a:ext>
            </a:extLst>
          </p:cNvPr>
          <p:cNvCxnSpPr/>
          <p:nvPr/>
        </p:nvCxnSpPr>
        <p:spPr>
          <a:xfrm>
            <a:off x="3751326" y="2911307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C83D0D8B-C2CB-9BFD-0A4E-A5371D9EF2F9}"/>
              </a:ext>
            </a:extLst>
          </p:cNvPr>
          <p:cNvSpPr/>
          <p:nvPr/>
        </p:nvSpPr>
        <p:spPr>
          <a:xfrm>
            <a:off x="3661326" y="3088879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2560A88-42F4-99C2-348A-BC116834585C}"/>
              </a:ext>
            </a:extLst>
          </p:cNvPr>
          <p:cNvCxnSpPr/>
          <p:nvPr/>
        </p:nvCxnSpPr>
        <p:spPr>
          <a:xfrm>
            <a:off x="3751326" y="3390889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1BE3FBE-AD0A-CC8F-BE35-6D38BC46D353}"/>
              </a:ext>
            </a:extLst>
          </p:cNvPr>
          <p:cNvSpPr/>
          <p:nvPr/>
        </p:nvSpPr>
        <p:spPr>
          <a:xfrm>
            <a:off x="3661326" y="3568461"/>
            <a:ext cx="18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92FBAF-369F-767C-7C42-EF22E062BE70}"/>
              </a:ext>
            </a:extLst>
          </p:cNvPr>
          <p:cNvCxnSpPr>
            <a:cxnSpLocks/>
          </p:cNvCxnSpPr>
          <p:nvPr/>
        </p:nvCxnSpPr>
        <p:spPr>
          <a:xfrm>
            <a:off x="3473679" y="3702907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3146B63-D683-EFC5-36F1-A8C2FE05DCA4}"/>
              </a:ext>
            </a:extLst>
          </p:cNvPr>
          <p:cNvSpPr/>
          <p:nvPr/>
        </p:nvSpPr>
        <p:spPr>
          <a:xfrm>
            <a:off x="3096745" y="3568461"/>
            <a:ext cx="36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E75E06E-8EB7-E003-37F6-564A9B809348}"/>
              </a:ext>
            </a:extLst>
          </p:cNvPr>
          <p:cNvCxnSpPr>
            <a:cxnSpLocks/>
          </p:cNvCxnSpPr>
          <p:nvPr/>
        </p:nvCxnSpPr>
        <p:spPr>
          <a:xfrm>
            <a:off x="3276745" y="2911307"/>
            <a:ext cx="0" cy="482506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5631F1C-072D-A3F3-BB64-6DD8C4554481}"/>
              </a:ext>
            </a:extLst>
          </p:cNvPr>
          <p:cNvSpPr/>
          <p:nvPr/>
        </p:nvSpPr>
        <p:spPr>
          <a:xfrm>
            <a:off x="3096745" y="341414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687F89-31AD-922C-2419-1FAC87914095}"/>
              </a:ext>
            </a:extLst>
          </p:cNvPr>
          <p:cNvCxnSpPr/>
          <p:nvPr/>
        </p:nvCxnSpPr>
        <p:spPr>
          <a:xfrm>
            <a:off x="3276745" y="387719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7D460E2-48F6-99B2-5921-6BBA62E9276A}"/>
              </a:ext>
            </a:extLst>
          </p:cNvPr>
          <p:cNvSpPr/>
          <p:nvPr/>
        </p:nvSpPr>
        <p:spPr>
          <a:xfrm>
            <a:off x="3096745" y="4049030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D43B23D-0D95-1C0D-0B81-5F68B17316E0}"/>
              </a:ext>
            </a:extLst>
          </p:cNvPr>
          <p:cNvCxnSpPr/>
          <p:nvPr/>
        </p:nvCxnSpPr>
        <p:spPr>
          <a:xfrm>
            <a:off x="3276745" y="4208430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6996349-7A82-94B1-A0C6-0E70AACB554D}"/>
              </a:ext>
            </a:extLst>
          </p:cNvPr>
          <p:cNvSpPr/>
          <p:nvPr/>
        </p:nvSpPr>
        <p:spPr>
          <a:xfrm>
            <a:off x="3096745" y="4384938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A53FCBF-EEEA-ADD1-1354-A57D21A54F66}"/>
              </a:ext>
            </a:extLst>
          </p:cNvPr>
          <p:cNvCxnSpPr>
            <a:cxnSpLocks/>
          </p:cNvCxnSpPr>
          <p:nvPr/>
        </p:nvCxnSpPr>
        <p:spPr>
          <a:xfrm>
            <a:off x="2900714" y="4456441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3B89458-12FF-42CD-0FAD-61F225A7A726}"/>
              </a:ext>
            </a:extLst>
          </p:cNvPr>
          <p:cNvSpPr/>
          <p:nvPr/>
        </p:nvSpPr>
        <p:spPr>
          <a:xfrm>
            <a:off x="2142751" y="4384441"/>
            <a:ext cx="72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F46A533-896A-68A2-DE3B-8DFF753E381D}"/>
              </a:ext>
            </a:extLst>
          </p:cNvPr>
          <p:cNvCxnSpPr>
            <a:cxnSpLocks/>
          </p:cNvCxnSpPr>
          <p:nvPr/>
        </p:nvCxnSpPr>
        <p:spPr>
          <a:xfrm>
            <a:off x="2453465" y="2242630"/>
            <a:ext cx="0" cy="2046119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CB5186E-038E-FA8B-97FC-31B33749B8E0}"/>
              </a:ext>
            </a:extLst>
          </p:cNvPr>
          <p:cNvSpPr/>
          <p:nvPr/>
        </p:nvSpPr>
        <p:spPr>
          <a:xfrm>
            <a:off x="2139185" y="430260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0AECBBE-FE46-F815-034C-4E1E87833778}"/>
              </a:ext>
            </a:extLst>
          </p:cNvPr>
          <p:cNvSpPr/>
          <p:nvPr/>
        </p:nvSpPr>
        <p:spPr>
          <a:xfrm>
            <a:off x="2139185" y="473587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F0E6D8B-C9A0-75EA-E7BB-A2AB1546EC43}"/>
              </a:ext>
            </a:extLst>
          </p:cNvPr>
          <p:cNvCxnSpPr/>
          <p:nvPr/>
        </p:nvCxnSpPr>
        <p:spPr>
          <a:xfrm>
            <a:off x="2485787" y="456172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B4260858-46B8-4465-CE91-0854E2C3C3C7}"/>
              </a:ext>
            </a:extLst>
          </p:cNvPr>
          <p:cNvSpPr/>
          <p:nvPr/>
        </p:nvSpPr>
        <p:spPr>
          <a:xfrm>
            <a:off x="2139185" y="4999788"/>
            <a:ext cx="72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712E783-24A5-9C98-48F9-9C145E36F19B}"/>
              </a:ext>
            </a:extLst>
          </p:cNvPr>
          <p:cNvCxnSpPr/>
          <p:nvPr/>
        </p:nvCxnSpPr>
        <p:spPr>
          <a:xfrm>
            <a:off x="2485787" y="4825632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D534CF6-1024-AE29-06D9-20E52F861AF8}"/>
              </a:ext>
            </a:extLst>
          </p:cNvPr>
          <p:cNvCxnSpPr>
            <a:cxnSpLocks/>
          </p:cNvCxnSpPr>
          <p:nvPr/>
        </p:nvCxnSpPr>
        <p:spPr>
          <a:xfrm>
            <a:off x="1958316" y="5028772"/>
            <a:ext cx="170713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08FE2FB9-9B6C-3667-B6FB-A1E32A4381F8}"/>
              </a:ext>
            </a:extLst>
          </p:cNvPr>
          <p:cNvSpPr/>
          <p:nvPr/>
        </p:nvSpPr>
        <p:spPr>
          <a:xfrm>
            <a:off x="509849" y="4994934"/>
            <a:ext cx="144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1AB8088-897C-5C60-E56D-83F0F4167E9D}"/>
              </a:ext>
            </a:extLst>
          </p:cNvPr>
          <p:cNvSpPr/>
          <p:nvPr/>
        </p:nvSpPr>
        <p:spPr>
          <a:xfrm>
            <a:off x="509849" y="4947235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7BC669E-E544-C8E4-B875-33BE8BC50084}"/>
              </a:ext>
            </a:extLst>
          </p:cNvPr>
          <p:cNvCxnSpPr>
            <a:cxnSpLocks/>
          </p:cNvCxnSpPr>
          <p:nvPr/>
        </p:nvCxnSpPr>
        <p:spPr>
          <a:xfrm flipH="1">
            <a:off x="1229849" y="1719910"/>
            <a:ext cx="7241" cy="3194508"/>
          </a:xfrm>
          <a:prstGeom prst="straightConnector1">
            <a:avLst/>
          </a:prstGeom>
          <a:ln w="317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DC40E813-C5CB-0025-6663-06887F2352A3}"/>
              </a:ext>
            </a:extLst>
          </p:cNvPr>
          <p:cNvSpPr/>
          <p:nvPr/>
        </p:nvSpPr>
        <p:spPr>
          <a:xfrm>
            <a:off x="522206" y="5246781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F5D7C3E-B00A-ACC5-9C4A-A28CAD67D395}"/>
              </a:ext>
            </a:extLst>
          </p:cNvPr>
          <p:cNvCxnSpPr/>
          <p:nvPr/>
        </p:nvCxnSpPr>
        <p:spPr>
          <a:xfrm>
            <a:off x="1254563" y="5086143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38DFF90-9299-5CBE-A79F-5D67164BCCE7}"/>
              </a:ext>
            </a:extLst>
          </p:cNvPr>
          <p:cNvSpPr/>
          <p:nvPr/>
        </p:nvSpPr>
        <p:spPr>
          <a:xfrm>
            <a:off x="534563" y="5459393"/>
            <a:ext cx="14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7537F20-4B85-3C30-B154-2E399B65EB9E}"/>
              </a:ext>
            </a:extLst>
          </p:cNvPr>
          <p:cNvCxnSpPr/>
          <p:nvPr/>
        </p:nvCxnSpPr>
        <p:spPr>
          <a:xfrm>
            <a:off x="1254563" y="5298755"/>
            <a:ext cx="0" cy="160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9C4B812-3520-2CC3-3292-8FE385C4DEA6}"/>
              </a:ext>
            </a:extLst>
          </p:cNvPr>
          <p:cNvSpPr/>
          <p:nvPr/>
        </p:nvSpPr>
        <p:spPr>
          <a:xfrm>
            <a:off x="534563" y="5691535"/>
            <a:ext cx="1440000" cy="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B0EA48D-491B-59A9-FA0A-37AD0CD4C96F}"/>
              </a:ext>
            </a:extLst>
          </p:cNvPr>
          <p:cNvCxnSpPr/>
          <p:nvPr/>
        </p:nvCxnSpPr>
        <p:spPr>
          <a:xfrm>
            <a:off x="1257892" y="5513963"/>
            <a:ext cx="0" cy="160638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eschweifte Klammer links 67">
            <a:extLst>
              <a:ext uri="{FF2B5EF4-FFF2-40B4-BE49-F238E27FC236}">
                <a16:creationId xmlns:a16="http://schemas.microsoft.com/office/drawing/2014/main" id="{0F28109B-7175-8B3D-DA35-37F950E74BD5}"/>
              </a:ext>
            </a:extLst>
          </p:cNvPr>
          <p:cNvSpPr/>
          <p:nvPr/>
        </p:nvSpPr>
        <p:spPr>
          <a:xfrm>
            <a:off x="2951517" y="3414147"/>
            <a:ext cx="122608" cy="44231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3904DF4D-8EE0-2D00-83C7-122268761975}"/>
              </a:ext>
            </a:extLst>
          </p:cNvPr>
          <p:cNvSpPr/>
          <p:nvPr/>
        </p:nvSpPr>
        <p:spPr>
          <a:xfrm>
            <a:off x="1994383" y="4302608"/>
            <a:ext cx="120168" cy="2212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eschweifte Klammer links 70">
            <a:extLst>
              <a:ext uri="{FF2B5EF4-FFF2-40B4-BE49-F238E27FC236}">
                <a16:creationId xmlns:a16="http://schemas.microsoft.com/office/drawing/2014/main" id="{EF38EACD-341C-9834-30D4-D9F6E14C6954}"/>
              </a:ext>
            </a:extLst>
          </p:cNvPr>
          <p:cNvSpPr/>
          <p:nvPr/>
        </p:nvSpPr>
        <p:spPr>
          <a:xfrm>
            <a:off x="354380" y="4956318"/>
            <a:ext cx="124151" cy="1106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32CB03C5-5855-39D1-DCB8-70E095380BBE}"/>
              </a:ext>
            </a:extLst>
          </p:cNvPr>
          <p:cNvSpPr txBox="1"/>
          <p:nvPr/>
        </p:nvSpPr>
        <p:spPr>
          <a:xfrm>
            <a:off x="1988292" y="262329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sparse input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0EB3AD9E-FEC0-2C76-E57C-DAFBF2F2E025}"/>
              </a:ext>
            </a:extLst>
          </p:cNvPr>
          <p:cNvSpPr txBox="1"/>
          <p:nvPr/>
        </p:nvSpPr>
        <p:spPr>
          <a:xfrm>
            <a:off x="1958316" y="6316288"/>
            <a:ext cx="17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 / output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3E04016-186C-E189-F8BC-CE65F0B1DAC5}"/>
              </a:ext>
            </a:extLst>
          </p:cNvPr>
          <p:cNvGrpSpPr/>
          <p:nvPr/>
        </p:nvGrpSpPr>
        <p:grpSpPr>
          <a:xfrm>
            <a:off x="3761281" y="267620"/>
            <a:ext cx="2093492" cy="1883346"/>
            <a:chOff x="4363957" y="469515"/>
            <a:chExt cx="2093492" cy="1883346"/>
          </a:xfrm>
        </p:grpSpPr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E9AB4D8E-502F-E200-6284-AD0CB2AD3166}"/>
                </a:ext>
              </a:extLst>
            </p:cNvPr>
            <p:cNvCxnSpPr/>
            <p:nvPr/>
          </p:nvCxnSpPr>
          <p:spPr>
            <a:xfrm>
              <a:off x="4519024" y="609457"/>
              <a:ext cx="0" cy="16063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460FD3AC-BE2E-0C78-8A2B-6FE33455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023" y="996025"/>
              <a:ext cx="1707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1DA4FF83-BCAE-359A-0BDF-EA6E86766696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90" y="1272296"/>
              <a:ext cx="170713" cy="0"/>
            </a:xfrm>
            <a:prstGeom prst="straightConnector1">
              <a:avLst/>
            </a:prstGeom>
            <a:ln w="317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DFA039EA-14C9-7474-0D13-820CAC303930}"/>
                </a:ext>
              </a:extLst>
            </p:cNvPr>
            <p:cNvCxnSpPr>
              <a:cxnSpLocks/>
            </p:cNvCxnSpPr>
            <p:nvPr/>
          </p:nvCxnSpPr>
          <p:spPr>
            <a:xfrm>
              <a:off x="4507379" y="1458887"/>
              <a:ext cx="0" cy="199615"/>
            </a:xfrm>
            <a:prstGeom prst="straightConnector1">
              <a:avLst/>
            </a:prstGeom>
            <a:ln w="3175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eschweifte Klammer links 71">
              <a:extLst>
                <a:ext uri="{FF2B5EF4-FFF2-40B4-BE49-F238E27FC236}">
                  <a16:creationId xmlns:a16="http://schemas.microsoft.com/office/drawing/2014/main" id="{17504806-45FF-131B-51D9-5D5A04991C10}"/>
                </a:ext>
              </a:extLst>
            </p:cNvPr>
            <p:cNvSpPr/>
            <p:nvPr/>
          </p:nvSpPr>
          <p:spPr>
            <a:xfrm>
              <a:off x="4450276" y="1787442"/>
              <a:ext cx="104924" cy="16738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837F11A3-5AFE-A7A6-5EF4-2547B946491E}"/>
                </a:ext>
              </a:extLst>
            </p:cNvPr>
            <p:cNvCxnSpPr/>
            <p:nvPr/>
          </p:nvCxnSpPr>
          <p:spPr>
            <a:xfrm>
              <a:off x="4512866" y="2072575"/>
              <a:ext cx="0" cy="16063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2662A69-DBAD-8A85-5AC4-3C4A02427CC0}"/>
                </a:ext>
              </a:extLst>
            </p:cNvPr>
            <p:cNvSpPr txBox="1"/>
            <p:nvPr/>
          </p:nvSpPr>
          <p:spPr>
            <a:xfrm>
              <a:off x="4666398" y="529809"/>
              <a:ext cx="1791051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2D conv. + ReLU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max pooling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upsampling 2x2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copy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concatenate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1x1 convolution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C506406-E789-7D00-BD5B-E6CAA95652FC}"/>
                </a:ext>
              </a:extLst>
            </p:cNvPr>
            <p:cNvSpPr/>
            <p:nvPr/>
          </p:nvSpPr>
          <p:spPr>
            <a:xfrm>
              <a:off x="4363957" y="469515"/>
              <a:ext cx="1629337" cy="18833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D09698C-E9E4-DC71-0D54-AA4B8861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9" y="240589"/>
            <a:ext cx="1436798" cy="9651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586983-5F17-433B-2115-6C07E74A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3" y="5729441"/>
            <a:ext cx="1437759" cy="967300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30BAF35-3912-BBE5-D667-048172506239}"/>
              </a:ext>
            </a:extLst>
          </p:cNvPr>
          <p:cNvGrpSpPr/>
          <p:nvPr/>
        </p:nvGrpSpPr>
        <p:grpSpPr>
          <a:xfrm>
            <a:off x="2951517" y="5385928"/>
            <a:ext cx="2453315" cy="958732"/>
            <a:chOff x="2959984" y="4705698"/>
            <a:chExt cx="2453315" cy="958732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A278CB6-AE92-8D9C-CA38-BA40715A95F2}"/>
                </a:ext>
              </a:extLst>
            </p:cNvPr>
            <p:cNvSpPr txBox="1"/>
            <p:nvPr/>
          </p:nvSpPr>
          <p:spPr>
            <a:xfrm>
              <a:off x="2959984" y="4771878"/>
              <a:ext cx="2453315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de-DE" sz="1400"/>
                <a:t> CNN filters = [64,128,256,512]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CNN kernel size = 5x5</a:t>
              </a:r>
            </a:p>
            <a:p>
              <a:pPr>
                <a:spcBef>
                  <a:spcPts val="600"/>
                </a:spcBef>
              </a:pPr>
              <a:r>
                <a:rPr lang="de-DE" sz="1400"/>
                <a:t> 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41D18D-62B7-13D0-C58D-63D14960A71A}"/>
                </a:ext>
              </a:extLst>
            </p:cNvPr>
            <p:cNvSpPr/>
            <p:nvPr/>
          </p:nvSpPr>
          <p:spPr>
            <a:xfrm>
              <a:off x="3023599" y="4705698"/>
              <a:ext cx="2343125" cy="7454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/>
              <p:nvPr/>
            </p:nvSpPr>
            <p:spPr>
              <a:xfrm>
                <a:off x="503003" y="1244217"/>
                <a:ext cx="702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𝑙𝑜𝑛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36E2BB5-56A7-4B28-DD90-B59A96D9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03" y="1244217"/>
                <a:ext cx="702372" cy="184666"/>
              </a:xfrm>
              <a:prstGeom prst="rect">
                <a:avLst/>
              </a:prstGeom>
              <a:blipFill>
                <a:blip r:embed="rId5"/>
                <a:stretch>
                  <a:fillRect l="-5263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/>
              <p:nvPr/>
            </p:nvSpPr>
            <p:spPr>
              <a:xfrm>
                <a:off x="2204718" y="1276612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8429FA1-5B62-D75B-7CDA-19F13AD5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18" y="1276612"/>
                <a:ext cx="753668" cy="355803"/>
              </a:xfrm>
              <a:prstGeom prst="rect">
                <a:avLst/>
              </a:prstGeom>
              <a:blipFill>
                <a:blip r:embed="rId6"/>
                <a:stretch>
                  <a:fillRect l="-5000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/>
              <p:nvPr/>
            </p:nvSpPr>
            <p:spPr>
              <a:xfrm>
                <a:off x="2920292" y="1766346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07D105C-0A59-530C-FF16-B97FFCF7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92" y="1766346"/>
                <a:ext cx="753668" cy="355803"/>
              </a:xfrm>
              <a:prstGeom prst="rect">
                <a:avLst/>
              </a:prstGeom>
              <a:blipFill>
                <a:blip r:embed="rId7"/>
                <a:stretch>
                  <a:fillRect l="-3279" t="-3448" r="-1639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/>
              <p:nvPr/>
            </p:nvSpPr>
            <p:spPr>
              <a:xfrm>
                <a:off x="3532736" y="2339183"/>
                <a:ext cx="753668" cy="355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52A64690-B9C5-28B5-A344-3B4F9A34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36" y="2339183"/>
                <a:ext cx="753668" cy="355803"/>
              </a:xfrm>
              <a:prstGeom prst="rect">
                <a:avLst/>
              </a:prstGeom>
              <a:blipFill>
                <a:blip r:embed="rId8"/>
                <a:stretch>
                  <a:fillRect l="-5000" t="-3448" r="-1667"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/>
              <p:nvPr/>
            </p:nvSpPr>
            <p:spPr>
              <a:xfrm>
                <a:off x="1916984" y="14543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2D29C54-571F-00DA-5BA0-52598BFE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84" y="1454318"/>
                <a:ext cx="181588" cy="184666"/>
              </a:xfrm>
              <a:prstGeom prst="rect">
                <a:avLst/>
              </a:prstGeom>
              <a:blipFill>
                <a:blip r:embed="rId9"/>
                <a:stretch>
                  <a:fillRect l="-1250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/>
              <p:nvPr/>
            </p:nvSpPr>
            <p:spPr>
              <a:xfrm>
                <a:off x="2025668" y="1937751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AC09E71D-E9CD-7E3A-92C1-EAD3F70E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68" y="1937751"/>
                <a:ext cx="185179" cy="184666"/>
              </a:xfrm>
              <a:prstGeom prst="rect">
                <a:avLst/>
              </a:prstGeom>
              <a:blipFill>
                <a:blip r:embed="rId10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/>
              <p:nvPr/>
            </p:nvSpPr>
            <p:spPr>
              <a:xfrm>
                <a:off x="2967530" y="255966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D42E6C0F-E344-7B3E-FB62-7F3FB7F8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30" y="2559664"/>
                <a:ext cx="185179" cy="184666"/>
              </a:xfrm>
              <a:prstGeom prst="rect">
                <a:avLst/>
              </a:prstGeom>
              <a:blipFill>
                <a:blip r:embed="rId11"/>
                <a:stretch>
                  <a:fillRect l="-18750" r="-6250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/>
              <p:nvPr/>
            </p:nvSpPr>
            <p:spPr>
              <a:xfrm>
                <a:off x="3841694" y="3388940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8ED2C7F-6087-61C4-32BE-A6E55A1E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94" y="3388940"/>
                <a:ext cx="178574" cy="184666"/>
              </a:xfrm>
              <a:prstGeom prst="rect">
                <a:avLst/>
              </a:prstGeom>
              <a:blipFill>
                <a:blip r:embed="rId12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/>
              <p:nvPr/>
            </p:nvSpPr>
            <p:spPr>
              <a:xfrm>
                <a:off x="2473055" y="3548221"/>
                <a:ext cx="5122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3C49DE15-AA41-D2FC-381D-408391DE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55" y="3548221"/>
                <a:ext cx="512256" cy="184666"/>
              </a:xfrm>
              <a:prstGeom prst="rect">
                <a:avLst/>
              </a:prstGeom>
              <a:blipFill>
                <a:blip r:embed="rId13"/>
                <a:stretch>
                  <a:fillRect l="-4762" r="-238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/>
              <p:nvPr/>
            </p:nvSpPr>
            <p:spPr>
              <a:xfrm>
                <a:off x="3421858" y="4193794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E3A456B-0B0A-1AA2-2022-197DEFB1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58" y="4193794"/>
                <a:ext cx="185179" cy="184666"/>
              </a:xfrm>
              <a:prstGeom prst="rect">
                <a:avLst/>
              </a:prstGeom>
              <a:blipFill>
                <a:blip r:embed="rId14"/>
                <a:stretch>
                  <a:fillRect l="-18750" r="-625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/>
              <p:nvPr/>
            </p:nvSpPr>
            <p:spPr>
              <a:xfrm>
                <a:off x="1485383" y="4292108"/>
                <a:ext cx="518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FDE57B4-D3F3-1D42-338A-AB22E5E0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83" y="4292108"/>
                <a:ext cx="518860" cy="184666"/>
              </a:xfrm>
              <a:prstGeom prst="rect">
                <a:avLst/>
              </a:prstGeom>
              <a:blipFill>
                <a:blip r:embed="rId15"/>
                <a:stretch>
                  <a:fillRect l="-7317" r="-2439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/>
              <p:nvPr/>
            </p:nvSpPr>
            <p:spPr>
              <a:xfrm>
                <a:off x="2808124" y="4814970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24AA4D01-7537-A2A3-BE2B-057C9A5F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24" y="4814970"/>
                <a:ext cx="185179" cy="184666"/>
              </a:xfrm>
              <a:prstGeom prst="rect">
                <a:avLst/>
              </a:prstGeom>
              <a:blipFill>
                <a:blip r:embed="rId16"/>
                <a:stretch>
                  <a:fillRect l="-20000" r="-1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/>
              <p:nvPr/>
            </p:nvSpPr>
            <p:spPr>
              <a:xfrm>
                <a:off x="338920" y="4729337"/>
                <a:ext cx="515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1B9618C-A0A5-C1DD-724E-2FF36D0E2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0" y="4729337"/>
                <a:ext cx="515269" cy="184666"/>
              </a:xfrm>
              <a:prstGeom prst="rect">
                <a:avLst/>
              </a:prstGeom>
              <a:blipFill>
                <a:blip r:embed="rId17"/>
                <a:stretch>
                  <a:fillRect l="-4762" r="-238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/>
              <p:nvPr/>
            </p:nvSpPr>
            <p:spPr>
              <a:xfrm>
                <a:off x="1923569" y="528291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67F02103-5360-36F2-B8A0-757F7A20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69" y="5282918"/>
                <a:ext cx="181588" cy="184666"/>
              </a:xfrm>
              <a:prstGeom prst="rect">
                <a:avLst/>
              </a:prstGeom>
              <a:blipFill>
                <a:blip r:embed="rId18"/>
                <a:stretch>
                  <a:fillRect l="-20000" r="-1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9523118-3A2D-989D-20AB-B433EFCB87A1}"/>
              </a:ext>
            </a:extLst>
          </p:cNvPr>
          <p:cNvCxnSpPr/>
          <p:nvPr/>
        </p:nvCxnSpPr>
        <p:spPr>
          <a:xfrm>
            <a:off x="4164306" y="5248086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992AB23-3FAA-F253-2370-1111D719F3FD}"/>
              </a:ext>
            </a:extLst>
          </p:cNvPr>
          <p:cNvCxnSpPr/>
          <p:nvPr/>
        </p:nvCxnSpPr>
        <p:spPr>
          <a:xfrm>
            <a:off x="4472154" y="5253286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FEC6B5F-FCEE-938B-B45C-3493DB60419B}"/>
              </a:ext>
            </a:extLst>
          </p:cNvPr>
          <p:cNvCxnSpPr/>
          <p:nvPr/>
        </p:nvCxnSpPr>
        <p:spPr>
          <a:xfrm>
            <a:off x="4761714" y="5249342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C3AD338-0FA7-38BA-8797-D3BD866BDDB1}"/>
              </a:ext>
            </a:extLst>
          </p:cNvPr>
          <p:cNvCxnSpPr/>
          <p:nvPr/>
        </p:nvCxnSpPr>
        <p:spPr>
          <a:xfrm>
            <a:off x="5069562" y="5263686"/>
            <a:ext cx="0" cy="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/>
              <p:nvPr/>
            </p:nvSpPr>
            <p:spPr>
              <a:xfrm>
                <a:off x="4078236" y="5045878"/>
                <a:ext cx="1815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F5B8BFA5-4DE1-460F-CD11-26E78BA8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36" y="5045878"/>
                <a:ext cx="181588" cy="184666"/>
              </a:xfrm>
              <a:prstGeom prst="rect">
                <a:avLst/>
              </a:prstGeom>
              <a:blipFill>
                <a:blip r:embed="rId19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/>
              <p:nvPr/>
            </p:nvSpPr>
            <p:spPr>
              <a:xfrm>
                <a:off x="4382749" y="5050891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1C4EF28E-5690-2902-77B4-883D7C18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749" y="5050891"/>
                <a:ext cx="185179" cy="184666"/>
              </a:xfrm>
              <a:prstGeom prst="rect">
                <a:avLst/>
              </a:prstGeom>
              <a:blipFill>
                <a:blip r:embed="rId20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/>
              <p:nvPr/>
            </p:nvSpPr>
            <p:spPr>
              <a:xfrm>
                <a:off x="4687262" y="5046760"/>
                <a:ext cx="185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52E46462-E137-ABB7-8690-B0FB4ABA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262" y="5046760"/>
                <a:ext cx="185179" cy="184666"/>
              </a:xfrm>
              <a:prstGeom prst="rect">
                <a:avLst/>
              </a:prstGeom>
              <a:blipFill>
                <a:blip r:embed="rId21"/>
                <a:stretch>
                  <a:fillRect l="-20000" r="-666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/>
              <p:nvPr/>
            </p:nvSpPr>
            <p:spPr>
              <a:xfrm>
                <a:off x="4991775" y="5042629"/>
                <a:ext cx="1785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EDE3FF4-8DF0-D9A4-A5E1-D01767D9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75" y="5042629"/>
                <a:ext cx="178574" cy="184666"/>
              </a:xfrm>
              <a:prstGeom prst="rect">
                <a:avLst/>
              </a:prstGeom>
              <a:blipFill>
                <a:blip r:embed="rId22"/>
                <a:stretch>
                  <a:fillRect l="-20000" r="-666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Pfeil nach rechts 97">
            <a:extLst>
              <a:ext uri="{FF2B5EF4-FFF2-40B4-BE49-F238E27FC236}">
                <a16:creationId xmlns:a16="http://schemas.microsoft.com/office/drawing/2014/main" id="{40BC861F-CB60-C216-20AC-97F0E4FE6BE6}"/>
              </a:ext>
            </a:extLst>
          </p:cNvPr>
          <p:cNvSpPr/>
          <p:nvPr/>
        </p:nvSpPr>
        <p:spPr>
          <a:xfrm rot="1836324">
            <a:off x="766606" y="2300630"/>
            <a:ext cx="2227926" cy="241554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encoder</a:t>
            </a:r>
          </a:p>
        </p:txBody>
      </p:sp>
      <p:sp>
        <p:nvSpPr>
          <p:cNvPr id="99" name="Pfeil nach rechts 98">
            <a:extLst>
              <a:ext uri="{FF2B5EF4-FFF2-40B4-BE49-F238E27FC236}">
                <a16:creationId xmlns:a16="http://schemas.microsoft.com/office/drawing/2014/main" id="{FD686302-D6AB-C6A8-CF54-C19471617708}"/>
              </a:ext>
            </a:extLst>
          </p:cNvPr>
          <p:cNvSpPr/>
          <p:nvPr/>
        </p:nvSpPr>
        <p:spPr>
          <a:xfrm rot="19830223" flipH="1">
            <a:off x="729218" y="3699856"/>
            <a:ext cx="2228400" cy="241200"/>
          </a:xfrm>
          <a:prstGeom prst="rightArrow">
            <a:avLst>
              <a:gd name="adj1" fmla="val 27483"/>
              <a:gd name="adj2" fmla="val 641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5350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9BBC6B-07E4-AFDB-A240-E3561AC0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8" y="2854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EBD427-A385-995E-86B0-100A6AAE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11" y="2854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3DF088-6452-A5CF-95EC-98207128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8" y="29397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8BF334-833D-C755-AC3E-C612B404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11" y="2939706"/>
            <a:ext cx="57277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hteck 83">
            <a:extLst>
              <a:ext uri="{FF2B5EF4-FFF2-40B4-BE49-F238E27FC236}">
                <a16:creationId xmlns:a16="http://schemas.microsoft.com/office/drawing/2014/main" id="{08B29C1D-0B14-1411-AA1D-64E319485905}"/>
              </a:ext>
            </a:extLst>
          </p:cNvPr>
          <p:cNvSpPr/>
          <p:nvPr/>
        </p:nvSpPr>
        <p:spPr>
          <a:xfrm>
            <a:off x="4931765" y="5771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4698E4CB-2DFE-58EA-6660-374011099AE8}"/>
              </a:ext>
            </a:extLst>
          </p:cNvPr>
          <p:cNvSpPr/>
          <p:nvPr/>
        </p:nvSpPr>
        <p:spPr>
          <a:xfrm>
            <a:off x="4931765" y="32314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F6BEAEF9-32FD-F96C-6C3D-1AC9268B2163}"/>
              </a:ext>
            </a:extLst>
          </p:cNvPr>
          <p:cNvSpPr/>
          <p:nvPr/>
        </p:nvSpPr>
        <p:spPr>
          <a:xfrm>
            <a:off x="9639688" y="5771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85A5654-8FCE-7379-2525-E5CDA628F19C}"/>
              </a:ext>
            </a:extLst>
          </p:cNvPr>
          <p:cNvSpPr/>
          <p:nvPr/>
        </p:nvSpPr>
        <p:spPr>
          <a:xfrm>
            <a:off x="9639688" y="323142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4862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>
            <a:extLst>
              <a:ext uri="{FF2B5EF4-FFF2-40B4-BE49-F238E27FC236}">
                <a16:creationId xmlns:a16="http://schemas.microsoft.com/office/drawing/2014/main" id="{1B3B7794-027B-A250-3384-4939D806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76" y="1110729"/>
            <a:ext cx="50419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E201F8C-166B-3F19-1E78-57CB2D6A2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76" y="1110729"/>
            <a:ext cx="48260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3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006AAE-FBB1-0D83-D92B-7AFB17AD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7" y="63088"/>
            <a:ext cx="3132000" cy="154523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566762-08E2-2BB1-2431-9A8C9D65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4" y="1721599"/>
            <a:ext cx="3132000" cy="15452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F59960-4FE8-3788-4E38-E180E8BD1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7" y="3380108"/>
            <a:ext cx="3132000" cy="15452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082A4D-A016-BEF8-15B7-47894A7E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7" y="5038616"/>
            <a:ext cx="3131999" cy="18193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0A12A3-F607-F394-74A4-B6F6CC5A0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0" y="1722431"/>
            <a:ext cx="3386118" cy="154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7E9F0A-9E05-40A2-6339-B97E00F1E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000" y="3380939"/>
            <a:ext cx="3386118" cy="1544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727AB8-3AC7-82E9-0CA9-04A5D07AE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0518" y="5040264"/>
            <a:ext cx="3387600" cy="181773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994101-61C3-742A-9066-8520EBDD30B5}"/>
              </a:ext>
            </a:extLst>
          </p:cNvPr>
          <p:cNvSpPr/>
          <p:nvPr/>
        </p:nvSpPr>
        <p:spPr>
          <a:xfrm>
            <a:off x="2832014" y="186537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A071AE-534C-12DB-7B78-253852C24C6C}"/>
              </a:ext>
            </a:extLst>
          </p:cNvPr>
          <p:cNvSpPr/>
          <p:nvPr/>
        </p:nvSpPr>
        <p:spPr>
          <a:xfrm>
            <a:off x="5683369" y="186537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A80FEA-9EFE-3462-06E6-AEBEE3DFDC9E}"/>
              </a:ext>
            </a:extLst>
          </p:cNvPr>
          <p:cNvSpPr/>
          <p:nvPr/>
        </p:nvSpPr>
        <p:spPr>
          <a:xfrm>
            <a:off x="2832014" y="353194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BA8B8E6-748E-F164-89E4-A239FCC0E026}"/>
              </a:ext>
            </a:extLst>
          </p:cNvPr>
          <p:cNvSpPr/>
          <p:nvPr/>
        </p:nvSpPr>
        <p:spPr>
          <a:xfrm>
            <a:off x="5683369" y="353194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6BAF00-E597-4C76-109E-3AE21C9AECF0}"/>
              </a:ext>
            </a:extLst>
          </p:cNvPr>
          <p:cNvSpPr/>
          <p:nvPr/>
        </p:nvSpPr>
        <p:spPr>
          <a:xfrm>
            <a:off x="2832014" y="516901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F260528-65C8-1781-3362-195903686F4B}"/>
              </a:ext>
            </a:extLst>
          </p:cNvPr>
          <p:cNvSpPr/>
          <p:nvPr/>
        </p:nvSpPr>
        <p:spPr>
          <a:xfrm>
            <a:off x="5683369" y="517884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F52970B-E17B-C3BC-4A6F-5478FEFD3A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518" y="63088"/>
            <a:ext cx="3387600" cy="15450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2248A96-BA01-9896-8B41-21A2BBC33101}"/>
              </a:ext>
            </a:extLst>
          </p:cNvPr>
          <p:cNvSpPr/>
          <p:nvPr/>
        </p:nvSpPr>
        <p:spPr>
          <a:xfrm>
            <a:off x="2832014" y="21261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8521404-5C73-948A-1E20-DDD36452DCAD}"/>
              </a:ext>
            </a:extLst>
          </p:cNvPr>
          <p:cNvSpPr/>
          <p:nvPr/>
        </p:nvSpPr>
        <p:spPr>
          <a:xfrm>
            <a:off x="5683369" y="21261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AA0CCA2-6E1A-0759-6D13-EE00B092C154}"/>
              </a:ext>
            </a:extLst>
          </p:cNvPr>
          <p:cNvCxnSpPr>
            <a:cxnSpLocks/>
          </p:cNvCxnSpPr>
          <p:nvPr/>
        </p:nvCxnSpPr>
        <p:spPr>
          <a:xfrm>
            <a:off x="457200" y="1659814"/>
            <a:ext cx="27940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DE1E87-D42B-90A6-E8A5-5B3D0E804E83}"/>
              </a:ext>
            </a:extLst>
          </p:cNvPr>
          <p:cNvCxnSpPr>
            <a:cxnSpLocks/>
          </p:cNvCxnSpPr>
          <p:nvPr/>
        </p:nvCxnSpPr>
        <p:spPr>
          <a:xfrm flipV="1">
            <a:off x="3259741" y="200257"/>
            <a:ext cx="0" cy="63611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0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4F9A00-B116-A83A-8B3F-EBED62BC2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" y="3287"/>
            <a:ext cx="4916384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03C512A-16EB-C566-3519-1CEED85D6251}"/>
              </a:ext>
            </a:extLst>
          </p:cNvPr>
          <p:cNvSpPr/>
          <p:nvPr/>
        </p:nvSpPr>
        <p:spPr>
          <a:xfrm>
            <a:off x="2216052" y="18406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418D9A0-14D0-6213-0C42-4199330380C0}"/>
              </a:ext>
            </a:extLst>
          </p:cNvPr>
          <p:cNvSpPr/>
          <p:nvPr/>
        </p:nvSpPr>
        <p:spPr>
          <a:xfrm>
            <a:off x="4654580" y="18406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9AAF6DA-1C29-5E4F-9D4E-9E358696A2C6}"/>
              </a:ext>
            </a:extLst>
          </p:cNvPr>
          <p:cNvSpPr/>
          <p:nvPr/>
        </p:nvSpPr>
        <p:spPr>
          <a:xfrm>
            <a:off x="2216052" y="244056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0E3EA9A-396A-6CC2-9CCE-FA89B04A8B1A}"/>
              </a:ext>
            </a:extLst>
          </p:cNvPr>
          <p:cNvSpPr/>
          <p:nvPr/>
        </p:nvSpPr>
        <p:spPr>
          <a:xfrm>
            <a:off x="4654580" y="2438933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6776652-F8AA-BE62-BAD0-9E7C66EA0374}"/>
              </a:ext>
            </a:extLst>
          </p:cNvPr>
          <p:cNvSpPr/>
          <p:nvPr/>
        </p:nvSpPr>
        <p:spPr>
          <a:xfrm>
            <a:off x="2216052" y="46738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F72F229-446A-4C97-2AAC-691547D76B5A}"/>
              </a:ext>
            </a:extLst>
          </p:cNvPr>
          <p:cNvSpPr/>
          <p:nvPr/>
        </p:nvSpPr>
        <p:spPr>
          <a:xfrm>
            <a:off x="4654580" y="46697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0689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D6670B6-F63D-0CC7-B091-1D5A6448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6" y="0"/>
            <a:ext cx="4902398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03C512A-16EB-C566-3519-1CEED85D6251}"/>
              </a:ext>
            </a:extLst>
          </p:cNvPr>
          <p:cNvSpPr/>
          <p:nvPr/>
        </p:nvSpPr>
        <p:spPr>
          <a:xfrm>
            <a:off x="2206220" y="18285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418D9A0-14D0-6213-0C42-4199330380C0}"/>
              </a:ext>
            </a:extLst>
          </p:cNvPr>
          <p:cNvSpPr/>
          <p:nvPr/>
        </p:nvSpPr>
        <p:spPr>
          <a:xfrm>
            <a:off x="4654580" y="184061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9AAF6DA-1C29-5E4F-9D4E-9E358696A2C6}"/>
              </a:ext>
            </a:extLst>
          </p:cNvPr>
          <p:cNvSpPr/>
          <p:nvPr/>
        </p:nvSpPr>
        <p:spPr>
          <a:xfrm>
            <a:off x="2206220" y="2436832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0E3EA9A-396A-6CC2-9CCE-FA89B04A8B1A}"/>
              </a:ext>
            </a:extLst>
          </p:cNvPr>
          <p:cNvSpPr/>
          <p:nvPr/>
        </p:nvSpPr>
        <p:spPr>
          <a:xfrm>
            <a:off x="4654580" y="2430307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6776652-F8AA-BE62-BAD0-9E7C66EA0374}"/>
              </a:ext>
            </a:extLst>
          </p:cNvPr>
          <p:cNvSpPr/>
          <p:nvPr/>
        </p:nvSpPr>
        <p:spPr>
          <a:xfrm>
            <a:off x="2206220" y="4673875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F72F229-446A-4C97-2AAC-691547D76B5A}"/>
              </a:ext>
            </a:extLst>
          </p:cNvPr>
          <p:cNvSpPr/>
          <p:nvPr/>
        </p:nvSpPr>
        <p:spPr>
          <a:xfrm>
            <a:off x="4645954" y="4678400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7BE0E31-32FF-7195-CE9F-67B05FCB98D7}"/>
              </a:ext>
            </a:extLst>
          </p:cNvPr>
          <p:cNvSpPr/>
          <p:nvPr/>
        </p:nvSpPr>
        <p:spPr>
          <a:xfrm>
            <a:off x="670169" y="354229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F7703A-F881-B94B-BECD-786519D198CD}"/>
              </a:ext>
            </a:extLst>
          </p:cNvPr>
          <p:cNvSpPr/>
          <p:nvPr/>
        </p:nvSpPr>
        <p:spPr>
          <a:xfrm>
            <a:off x="3092824" y="354229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B2E7909-66D4-7EC6-CD0C-65A940418530}"/>
              </a:ext>
            </a:extLst>
          </p:cNvPr>
          <p:cNvSpPr/>
          <p:nvPr/>
        </p:nvSpPr>
        <p:spPr>
          <a:xfrm>
            <a:off x="670169" y="2592334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0BD38CF-B621-ABA2-11D6-F21BCA38020F}"/>
              </a:ext>
            </a:extLst>
          </p:cNvPr>
          <p:cNvSpPr/>
          <p:nvPr/>
        </p:nvSpPr>
        <p:spPr>
          <a:xfrm>
            <a:off x="3092824" y="2592334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547965-68E1-9659-1BA3-B273BC846433}"/>
              </a:ext>
            </a:extLst>
          </p:cNvPr>
          <p:cNvSpPr/>
          <p:nvPr/>
        </p:nvSpPr>
        <p:spPr>
          <a:xfrm>
            <a:off x="670169" y="4830439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2320D-6D0B-9D5B-0A14-061871F0A1B6}"/>
              </a:ext>
            </a:extLst>
          </p:cNvPr>
          <p:cNvSpPr/>
          <p:nvPr/>
        </p:nvSpPr>
        <p:spPr>
          <a:xfrm>
            <a:off x="3092824" y="4830439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FBDE2F0-9287-881A-7CE3-B33A43682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49325"/>
            <a:ext cx="7772400" cy="555935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CEED748-3C68-0162-3F2A-16D6D0648CEA}"/>
              </a:ext>
            </a:extLst>
          </p:cNvPr>
          <p:cNvSpPr/>
          <p:nvPr/>
        </p:nvSpPr>
        <p:spPr>
          <a:xfrm>
            <a:off x="4302888" y="86018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577095-7FD0-E1CA-4F49-A14F1C18A4C9}"/>
              </a:ext>
            </a:extLst>
          </p:cNvPr>
          <p:cNvSpPr/>
          <p:nvPr/>
        </p:nvSpPr>
        <p:spPr>
          <a:xfrm>
            <a:off x="6937143" y="357049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E954CE-89C0-B00D-2334-7F4C10EB6BA4}"/>
              </a:ext>
            </a:extLst>
          </p:cNvPr>
          <p:cNvSpPr/>
          <p:nvPr/>
        </p:nvSpPr>
        <p:spPr>
          <a:xfrm>
            <a:off x="4308043" y="357307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BDCB6B-8D15-998F-1C27-DDCACE0C20F2}"/>
              </a:ext>
            </a:extLst>
          </p:cNvPr>
          <p:cNvSpPr/>
          <p:nvPr/>
        </p:nvSpPr>
        <p:spPr>
          <a:xfrm>
            <a:off x="9579865" y="86018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3DE2-62AE-48C4-E5A3-90E06C61BAD7}"/>
              </a:ext>
            </a:extLst>
          </p:cNvPr>
          <p:cNvSpPr/>
          <p:nvPr/>
        </p:nvSpPr>
        <p:spPr>
          <a:xfrm>
            <a:off x="6937143" y="860189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EA5D637-0B8F-E1E2-E16F-E52193E78348}"/>
              </a:ext>
            </a:extLst>
          </p:cNvPr>
          <p:cNvSpPr/>
          <p:nvPr/>
        </p:nvSpPr>
        <p:spPr>
          <a:xfrm>
            <a:off x="9579865" y="3570494"/>
            <a:ext cx="36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9BE0FC-F99B-114D-6A0A-AE0808CB5B03}"/>
              </a:ext>
            </a:extLst>
          </p:cNvPr>
          <p:cNvSpPr/>
          <p:nvPr/>
        </p:nvSpPr>
        <p:spPr>
          <a:xfrm>
            <a:off x="2574687" y="3813209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67630A3-718A-B191-3533-4F646F9D6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300" y="678385"/>
            <a:ext cx="203130" cy="55593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6A4DC34F-83F5-98ED-D5E7-EDAAF85D3F03}"/>
              </a:ext>
            </a:extLst>
          </p:cNvPr>
          <p:cNvSpPr/>
          <p:nvPr/>
        </p:nvSpPr>
        <p:spPr>
          <a:xfrm>
            <a:off x="2608555" y="1048656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77C63C-7BBB-20F1-A7AB-AD849A0BCFCC}"/>
              </a:ext>
            </a:extLst>
          </p:cNvPr>
          <p:cNvSpPr/>
          <p:nvPr/>
        </p:nvSpPr>
        <p:spPr>
          <a:xfrm>
            <a:off x="5221642" y="3813209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D4D2DF-2EA8-9248-B4FF-D6C09FD3179A}"/>
              </a:ext>
            </a:extLst>
          </p:cNvPr>
          <p:cNvSpPr/>
          <p:nvPr/>
        </p:nvSpPr>
        <p:spPr>
          <a:xfrm>
            <a:off x="5255510" y="1048656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BB749DD-9C7A-EC1E-56C6-5DB52ADD5FCF}"/>
              </a:ext>
            </a:extLst>
          </p:cNvPr>
          <p:cNvSpPr/>
          <p:nvPr/>
        </p:nvSpPr>
        <p:spPr>
          <a:xfrm>
            <a:off x="7868597" y="3813209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8D29E05-BB8F-1083-2A17-81F12ED471E1}"/>
              </a:ext>
            </a:extLst>
          </p:cNvPr>
          <p:cNvSpPr/>
          <p:nvPr/>
        </p:nvSpPr>
        <p:spPr>
          <a:xfrm>
            <a:off x="7902465" y="1048656"/>
            <a:ext cx="265471" cy="29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15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Breitbild</PresentationFormat>
  <Paragraphs>70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A bottom-up sampling strategy  for reconstruction of geospatial data  from ultra sparse inputs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(4 convolutions) on slp real world data</dc:title>
  <dc:creator>Microsoft Office User</dc:creator>
  <cp:lastModifiedBy>Microsoft Office User</cp:lastModifiedBy>
  <cp:revision>106</cp:revision>
  <dcterms:created xsi:type="dcterms:W3CDTF">2023-01-13T17:33:24Z</dcterms:created>
  <dcterms:modified xsi:type="dcterms:W3CDTF">2023-03-28T09:39:12Z</dcterms:modified>
</cp:coreProperties>
</file>