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26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7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98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9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1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6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0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7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5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FCA-22B2-4A3C-B5FC-3B01258D1B3C}" type="datetimeFigureOut">
              <a:rPr lang="es-ES" smtClean="0"/>
              <a:t>01/05/2020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DE9D-572B-45F4-AD1E-E064673FF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17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13448" y="262772"/>
            <a:ext cx="673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Solicitudes de Recursos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93714" y="1186102"/>
            <a:ext cx="2206576" cy="61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Registro</a:t>
            </a:r>
            <a:endParaRPr lang="es-ES" sz="3200" dirty="0"/>
          </a:p>
        </p:txBody>
      </p:sp>
      <p:sp>
        <p:nvSpPr>
          <p:cNvPr id="6" name="Rectángulo 5"/>
          <p:cNvSpPr/>
          <p:nvPr/>
        </p:nvSpPr>
        <p:spPr>
          <a:xfrm>
            <a:off x="4649736" y="3359231"/>
            <a:ext cx="2628969" cy="6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En Aprobación</a:t>
            </a:r>
            <a:endParaRPr lang="es-ES" sz="3200" dirty="0"/>
          </a:p>
        </p:txBody>
      </p:sp>
      <p:sp>
        <p:nvSpPr>
          <p:cNvPr id="7" name="Rectángulo 6"/>
          <p:cNvSpPr/>
          <p:nvPr/>
        </p:nvSpPr>
        <p:spPr>
          <a:xfrm>
            <a:off x="6153947" y="4649273"/>
            <a:ext cx="2700271" cy="62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Aprobado</a:t>
            </a:r>
            <a:endParaRPr lang="es-ES" sz="3200" dirty="0"/>
          </a:p>
        </p:txBody>
      </p:sp>
      <p:sp>
        <p:nvSpPr>
          <p:cNvPr id="8" name="Rectángulo 7"/>
          <p:cNvSpPr/>
          <p:nvPr/>
        </p:nvSpPr>
        <p:spPr>
          <a:xfrm>
            <a:off x="7504083" y="5707486"/>
            <a:ext cx="2215166" cy="8371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PAGADO</a:t>
            </a:r>
            <a:endParaRPr lang="es-ES" sz="3200" dirty="0"/>
          </a:p>
        </p:txBody>
      </p:sp>
      <p:sp>
        <p:nvSpPr>
          <p:cNvPr id="9" name="Rectángulo 8"/>
          <p:cNvSpPr/>
          <p:nvPr/>
        </p:nvSpPr>
        <p:spPr>
          <a:xfrm>
            <a:off x="1602768" y="4729909"/>
            <a:ext cx="3474520" cy="11098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Anulado</a:t>
            </a:r>
            <a:endParaRPr lang="es-ES" sz="3200" dirty="0"/>
          </a:p>
        </p:txBody>
      </p:sp>
      <p:sp>
        <p:nvSpPr>
          <p:cNvPr id="10" name="Flecha abajo 9"/>
          <p:cNvSpPr/>
          <p:nvPr/>
        </p:nvSpPr>
        <p:spPr>
          <a:xfrm>
            <a:off x="5723144" y="1894710"/>
            <a:ext cx="345575" cy="36467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 rot="19809529">
            <a:off x="6581806" y="4036229"/>
            <a:ext cx="337712" cy="5785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abajo 11"/>
          <p:cNvSpPr/>
          <p:nvPr/>
        </p:nvSpPr>
        <p:spPr>
          <a:xfrm rot="2446517">
            <a:off x="4797687" y="4030625"/>
            <a:ext cx="337712" cy="5785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abajo 12"/>
          <p:cNvSpPr/>
          <p:nvPr/>
        </p:nvSpPr>
        <p:spPr>
          <a:xfrm rot="21369916">
            <a:off x="8084280" y="5295509"/>
            <a:ext cx="332947" cy="40581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523091" y="2287259"/>
            <a:ext cx="2882259" cy="6530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Pre Aprobación</a:t>
            </a:r>
            <a:endParaRPr lang="es-ES" sz="3200" dirty="0"/>
          </a:p>
        </p:txBody>
      </p:sp>
      <p:sp>
        <p:nvSpPr>
          <p:cNvPr id="15" name="Flecha abajo 14"/>
          <p:cNvSpPr/>
          <p:nvPr/>
        </p:nvSpPr>
        <p:spPr>
          <a:xfrm>
            <a:off x="5723143" y="2958367"/>
            <a:ext cx="345575" cy="36467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abajo 15"/>
          <p:cNvSpPr/>
          <p:nvPr/>
        </p:nvSpPr>
        <p:spPr>
          <a:xfrm rot="3602637">
            <a:off x="5530963" y="4763066"/>
            <a:ext cx="375372" cy="71293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430424" y="1849273"/>
            <a:ext cx="33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“Este es el nuevo estado en las Solicitudes de Recursos”.</a:t>
            </a:r>
            <a:endParaRPr lang="es-ES" dirty="0"/>
          </a:p>
        </p:txBody>
      </p:sp>
      <p:sp>
        <p:nvSpPr>
          <p:cNvPr id="18" name="Abrir llave 17"/>
          <p:cNvSpPr/>
          <p:nvPr/>
        </p:nvSpPr>
        <p:spPr>
          <a:xfrm>
            <a:off x="7726478" y="1887368"/>
            <a:ext cx="952403" cy="1512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errar llave 18"/>
          <p:cNvSpPr/>
          <p:nvPr/>
        </p:nvSpPr>
        <p:spPr>
          <a:xfrm>
            <a:off x="3648172" y="3289269"/>
            <a:ext cx="553791" cy="68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1068947" y="3231743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enviado por el Director Regional a Contabilidad.</a:t>
            </a:r>
            <a:endParaRPr lang="es-ES" dirty="0"/>
          </a:p>
        </p:txBody>
      </p:sp>
      <p:sp>
        <p:nvSpPr>
          <p:cNvPr id="21" name="Cerrar llave 20"/>
          <p:cNvSpPr/>
          <p:nvPr/>
        </p:nvSpPr>
        <p:spPr>
          <a:xfrm flipH="1">
            <a:off x="8983437" y="4650806"/>
            <a:ext cx="553791" cy="683763"/>
          </a:xfrm>
          <a:prstGeom prst="rightBrace">
            <a:avLst>
              <a:gd name="adj1" fmla="val 8333"/>
              <a:gd name="adj2" fmla="val 51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9421217" y="4650616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aprobado por Contabilidad.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430424" y="2435324"/>
            <a:ext cx="285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enviado al director Regional por el Usuario Solicitante.</a:t>
            </a:r>
            <a:endParaRPr lang="es-ES" dirty="0"/>
          </a:p>
        </p:txBody>
      </p:sp>
      <p:sp>
        <p:nvSpPr>
          <p:cNvPr id="24" name="Cerrar llave 23"/>
          <p:cNvSpPr/>
          <p:nvPr/>
        </p:nvSpPr>
        <p:spPr>
          <a:xfrm>
            <a:off x="4068033" y="1191376"/>
            <a:ext cx="553791" cy="68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125968" y="1170677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registrado (actualizado) por Usuario Solicitante.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03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34691" y="262772"/>
            <a:ext cx="7496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Solicitudes de Facturación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93714" y="1186102"/>
            <a:ext cx="2206576" cy="61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Registro</a:t>
            </a:r>
            <a:endParaRPr lang="es-ES" sz="3200" dirty="0"/>
          </a:p>
        </p:txBody>
      </p:sp>
      <p:sp>
        <p:nvSpPr>
          <p:cNvPr id="6" name="Rectángulo 5"/>
          <p:cNvSpPr/>
          <p:nvPr/>
        </p:nvSpPr>
        <p:spPr>
          <a:xfrm>
            <a:off x="4649736" y="3359231"/>
            <a:ext cx="2628969" cy="6530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En Aprobación</a:t>
            </a:r>
            <a:endParaRPr lang="es-ES" sz="3200" dirty="0"/>
          </a:p>
        </p:txBody>
      </p:sp>
      <p:sp>
        <p:nvSpPr>
          <p:cNvPr id="7" name="Rectángulo 6"/>
          <p:cNvSpPr/>
          <p:nvPr/>
        </p:nvSpPr>
        <p:spPr>
          <a:xfrm>
            <a:off x="6153947" y="4649273"/>
            <a:ext cx="2700271" cy="62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Aprobado</a:t>
            </a:r>
            <a:endParaRPr lang="es-ES" sz="3200" dirty="0"/>
          </a:p>
        </p:txBody>
      </p:sp>
      <p:sp>
        <p:nvSpPr>
          <p:cNvPr id="8" name="Rectángulo 7"/>
          <p:cNvSpPr/>
          <p:nvPr/>
        </p:nvSpPr>
        <p:spPr>
          <a:xfrm>
            <a:off x="7414601" y="5712004"/>
            <a:ext cx="2528559" cy="8371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FACTURADO</a:t>
            </a:r>
            <a:endParaRPr lang="es-ES" sz="3200" dirty="0"/>
          </a:p>
        </p:txBody>
      </p:sp>
      <p:sp>
        <p:nvSpPr>
          <p:cNvPr id="9" name="Rectángulo 8"/>
          <p:cNvSpPr/>
          <p:nvPr/>
        </p:nvSpPr>
        <p:spPr>
          <a:xfrm>
            <a:off x="1602768" y="4729909"/>
            <a:ext cx="3474520" cy="11098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Anulado</a:t>
            </a:r>
            <a:endParaRPr lang="es-ES" sz="3200" dirty="0"/>
          </a:p>
        </p:txBody>
      </p:sp>
      <p:sp>
        <p:nvSpPr>
          <p:cNvPr id="10" name="Flecha abajo 9"/>
          <p:cNvSpPr/>
          <p:nvPr/>
        </p:nvSpPr>
        <p:spPr>
          <a:xfrm>
            <a:off x="5723144" y="1894710"/>
            <a:ext cx="345575" cy="36467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 rot="19809529">
            <a:off x="6581806" y="4036229"/>
            <a:ext cx="337712" cy="5785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abajo 11"/>
          <p:cNvSpPr/>
          <p:nvPr/>
        </p:nvSpPr>
        <p:spPr>
          <a:xfrm rot="2446517">
            <a:off x="4797687" y="4030625"/>
            <a:ext cx="337712" cy="5785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abajo 12"/>
          <p:cNvSpPr/>
          <p:nvPr/>
        </p:nvSpPr>
        <p:spPr>
          <a:xfrm rot="21369916">
            <a:off x="8084280" y="5295509"/>
            <a:ext cx="332947" cy="40581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523091" y="2287259"/>
            <a:ext cx="2882259" cy="6530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Pre Aprobación</a:t>
            </a:r>
            <a:endParaRPr lang="es-ES" sz="3200" dirty="0"/>
          </a:p>
        </p:txBody>
      </p:sp>
      <p:sp>
        <p:nvSpPr>
          <p:cNvPr id="15" name="Flecha abajo 14"/>
          <p:cNvSpPr/>
          <p:nvPr/>
        </p:nvSpPr>
        <p:spPr>
          <a:xfrm>
            <a:off x="5723143" y="2958367"/>
            <a:ext cx="345575" cy="36467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abajo 15"/>
          <p:cNvSpPr/>
          <p:nvPr/>
        </p:nvSpPr>
        <p:spPr>
          <a:xfrm rot="3602637">
            <a:off x="5530963" y="4763066"/>
            <a:ext cx="375372" cy="71293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430424" y="1849273"/>
            <a:ext cx="33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“Este es el nuevo estado en las Solicitudes de Facturación”.</a:t>
            </a:r>
            <a:endParaRPr lang="es-ES" dirty="0"/>
          </a:p>
        </p:txBody>
      </p:sp>
      <p:sp>
        <p:nvSpPr>
          <p:cNvPr id="18" name="Abrir llave 17"/>
          <p:cNvSpPr/>
          <p:nvPr/>
        </p:nvSpPr>
        <p:spPr>
          <a:xfrm>
            <a:off x="7726478" y="1887368"/>
            <a:ext cx="952403" cy="1512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errar llave 18"/>
          <p:cNvSpPr/>
          <p:nvPr/>
        </p:nvSpPr>
        <p:spPr>
          <a:xfrm>
            <a:off x="3648172" y="3289269"/>
            <a:ext cx="553791" cy="68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1068947" y="3231743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enviado por el Director Regional a Contabilidad.</a:t>
            </a:r>
            <a:endParaRPr lang="es-ES" dirty="0"/>
          </a:p>
        </p:txBody>
      </p:sp>
      <p:sp>
        <p:nvSpPr>
          <p:cNvPr id="21" name="Cerrar llave 20"/>
          <p:cNvSpPr/>
          <p:nvPr/>
        </p:nvSpPr>
        <p:spPr>
          <a:xfrm flipH="1">
            <a:off x="8983437" y="4650806"/>
            <a:ext cx="553791" cy="683763"/>
          </a:xfrm>
          <a:prstGeom prst="rightBrace">
            <a:avLst>
              <a:gd name="adj1" fmla="val 8333"/>
              <a:gd name="adj2" fmla="val 51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9421217" y="4650616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aprobado por Contabilidad.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430424" y="2435324"/>
            <a:ext cx="285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enviado al director Regional por el Usuario Solicitante.</a:t>
            </a:r>
            <a:endParaRPr lang="es-ES" dirty="0"/>
          </a:p>
        </p:txBody>
      </p:sp>
      <p:sp>
        <p:nvSpPr>
          <p:cNvPr id="24" name="Cerrar llave 23"/>
          <p:cNvSpPr/>
          <p:nvPr/>
        </p:nvSpPr>
        <p:spPr>
          <a:xfrm>
            <a:off x="4068033" y="1191376"/>
            <a:ext cx="553791" cy="683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125968" y="1170677"/>
            <a:ext cx="28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Será registrado (actualizado) por Usuario Solicitante.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587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AMD</dc:creator>
  <cp:lastModifiedBy>AMD</cp:lastModifiedBy>
  <cp:revision>3</cp:revision>
  <dcterms:created xsi:type="dcterms:W3CDTF">2020-05-01T15:08:15Z</dcterms:created>
  <dcterms:modified xsi:type="dcterms:W3CDTF">2020-05-01T15:23:19Z</dcterms:modified>
</cp:coreProperties>
</file>