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  <a:srgbClr val="4AE69F"/>
    <a:srgbClr val="DDF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5503-301A-420B-8964-B420E7FDD4E5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5865-9674-4570-B1F7-4CF46991D25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09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865-9674-4570-B1F7-4CF46991D258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419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367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66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352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113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4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63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87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80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775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0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78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69F"/>
            </a:gs>
            <a:gs pos="10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BACC-3D85-426D-9558-7AB0D7E012DA}" type="datetimeFigureOut">
              <a:rPr lang="es-BO" smtClean="0"/>
              <a:t>07/11/2022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5A66-61FC-4685-87D9-D942955B9FA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17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1463039"/>
            <a:ext cx="10580915" cy="2063933"/>
          </a:xfrm>
        </p:spPr>
        <p:txBody>
          <a:bodyPr/>
          <a:lstStyle/>
          <a:p>
            <a:r>
              <a:rPr lang="es-BO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EL PLAN OPERATIVO</a:t>
            </a:r>
            <a:br>
              <a:rPr lang="es-BO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s-BO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ANUAL</a:t>
            </a:r>
            <a:endParaRPr lang="es-BO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6" y="168193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DEBE ESTAR CONCORDADO CON </a:t>
            </a:r>
          </a:p>
          <a:p>
            <a:pPr marL="0" indent="0">
              <a:buNone/>
            </a:pPr>
            <a:r>
              <a:rPr lang="es-BO" sz="4000" dirty="0">
                <a:latin typeface="Arial Black" panose="020B0A04020102020204" pitchFamily="34" charset="0"/>
              </a:rPr>
              <a:t> </a:t>
            </a:r>
            <a:r>
              <a:rPr lang="es-BO" sz="4000" dirty="0" smtClean="0">
                <a:latin typeface="Arial Black" panose="020B0A04020102020204" pitchFamily="34" charset="0"/>
              </a:rPr>
              <a:t> UNA PLANIFICACION DE </a:t>
            </a:r>
          </a:p>
          <a:p>
            <a:pPr marL="0" indent="0">
              <a:buNone/>
            </a:pPr>
            <a:r>
              <a:rPr lang="es-BO" sz="4000" dirty="0">
                <a:latin typeface="Arial Black" panose="020B0A04020102020204" pitchFamily="34" charset="0"/>
              </a:rPr>
              <a:t> </a:t>
            </a:r>
            <a:r>
              <a:rPr lang="es-BO" sz="4000" dirty="0" smtClean="0">
                <a:latin typeface="Arial Black" panose="020B0A04020102020204" pitchFamily="34" charset="0"/>
              </a:rPr>
              <a:t> PRESUPUESTO Y TECNOLOGICO.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2703" y="1721122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ESTABLECER UN SISTEMA DE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 GENERACION DE INFORMES (día</a:t>
            </a:r>
          </a:p>
          <a:p>
            <a:pPr marL="0" indent="0">
              <a:buNone/>
            </a:pPr>
            <a:r>
              <a:rPr lang="es-BO" sz="4000" dirty="0">
                <a:latin typeface="Arial Black" panose="020B0A04020102020204" pitchFamily="34" charset="0"/>
              </a:rPr>
              <a:t> </a:t>
            </a:r>
            <a:r>
              <a:rPr lang="es-BO" sz="4000" dirty="0" smtClean="0">
                <a:latin typeface="Arial Black" panose="020B0A04020102020204" pitchFamily="34" charset="0"/>
              </a:rPr>
              <a:t> lunes).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263" y="1747248"/>
            <a:ext cx="10515600" cy="3804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800" dirty="0" smtClean="0">
                <a:latin typeface="Arial Black" panose="020B0A04020102020204" pitchFamily="34" charset="0"/>
              </a:rPr>
              <a:t>EL P.O.A. MANTIENE EN</a:t>
            </a:r>
          </a:p>
          <a:p>
            <a:pPr marL="0" indent="0">
              <a:buNone/>
            </a:pPr>
            <a:r>
              <a:rPr lang="es-BO" sz="4800" dirty="0" smtClean="0">
                <a:latin typeface="Arial Black" panose="020B0A04020102020204" pitchFamily="34" charset="0"/>
              </a:rPr>
              <a:t>  FUNCIONAMIENTO A LA </a:t>
            </a:r>
          </a:p>
          <a:p>
            <a:pPr marL="0" indent="0">
              <a:buNone/>
            </a:pPr>
            <a:r>
              <a:rPr lang="es-BO" sz="4800" dirty="0">
                <a:latin typeface="Arial Black" panose="020B0A04020102020204" pitchFamily="34" charset="0"/>
              </a:rPr>
              <a:t> </a:t>
            </a:r>
            <a:r>
              <a:rPr lang="es-BO" sz="4800" dirty="0" smtClean="0">
                <a:latin typeface="Arial Black" panose="020B0A04020102020204" pitchFamily="34" charset="0"/>
              </a:rPr>
              <a:t> EMPRESA</a:t>
            </a:r>
            <a:endParaRPr lang="es-BO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BO" sz="480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ETAPAS DEL P.O.A.</a:t>
            </a:r>
            <a:endParaRPr lang="es-BO" sz="4800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26517"/>
            <a:ext cx="10515600" cy="343870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es-BO" sz="4000" dirty="0" smtClean="0">
                <a:latin typeface="Arial Black" panose="020B0A04020102020204" pitchFamily="34" charset="0"/>
              </a:rPr>
              <a:t>FORMULACION</a:t>
            </a:r>
          </a:p>
          <a:p>
            <a:pPr marL="742950" indent="-742950">
              <a:buFont typeface="+mj-lt"/>
              <a:buAutoNum type="alphaLcParenR"/>
            </a:pPr>
            <a:r>
              <a:rPr lang="es-BO" sz="4000" dirty="0" smtClean="0">
                <a:latin typeface="Arial Black" panose="020B0A04020102020204" pitchFamily="34" charset="0"/>
              </a:rPr>
              <a:t>APROBACION</a:t>
            </a:r>
          </a:p>
          <a:p>
            <a:pPr marL="742950" indent="-742950">
              <a:buFont typeface="+mj-lt"/>
              <a:buAutoNum type="alphaLcParenR"/>
            </a:pPr>
            <a:r>
              <a:rPr lang="es-BO" sz="4000" dirty="0" smtClean="0">
                <a:latin typeface="Arial Black" panose="020B0A04020102020204" pitchFamily="34" charset="0"/>
              </a:rPr>
              <a:t>EJECUCION</a:t>
            </a:r>
          </a:p>
          <a:p>
            <a:pPr marL="742950" indent="-742950">
              <a:buFont typeface="+mj-lt"/>
              <a:buAutoNum type="alphaLcParenR"/>
            </a:pPr>
            <a:r>
              <a:rPr lang="es-BO" sz="4000" dirty="0" smtClean="0">
                <a:latin typeface="Arial Black" panose="020B0A04020102020204" pitchFamily="34" charset="0"/>
              </a:rPr>
              <a:t>SEGUIMIENTO Y EVALUACION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4143" y="600891"/>
            <a:ext cx="10515600" cy="50161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s-BO" sz="4800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BO" sz="4800" dirty="0" smtClean="0">
                <a:latin typeface="Arial Black" panose="020B0A04020102020204" pitchFamily="34" charset="0"/>
              </a:rPr>
              <a:t>¿HACIA DONDE NOS</a:t>
            </a:r>
          </a:p>
          <a:p>
            <a:pPr marL="0" indent="0">
              <a:buNone/>
            </a:pPr>
            <a:r>
              <a:rPr lang="es-BO" sz="4800" dirty="0" smtClean="0">
                <a:latin typeface="Arial Black" panose="020B0A04020102020204" pitchFamily="34" charset="0"/>
              </a:rPr>
              <a:t>  QUEREMOS DIRIJIR EN LA </a:t>
            </a:r>
          </a:p>
          <a:p>
            <a:pPr marL="0" indent="0">
              <a:buNone/>
            </a:pPr>
            <a:r>
              <a:rPr lang="es-BO" sz="4800" dirty="0" smtClean="0">
                <a:latin typeface="Arial Black" panose="020B0A04020102020204" pitchFamily="34" charset="0"/>
              </a:rPr>
              <a:t>  GESTION 2023?</a:t>
            </a:r>
            <a:endParaRPr lang="es-BO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138" y="1476103"/>
            <a:ext cx="10461171" cy="335715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PERMITE QUE LOS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 DEPARTAMENTOS Y EQUIPOS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 TRABAJEN JUNTOS PARA LOGRAR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 OBJETIVOS COMPARTIDOS.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3960" y="1773374"/>
            <a:ext cx="10515600" cy="2302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DEBE SURGIR UN ENFOQUE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 INTEGRADOR.</a:t>
            </a:r>
            <a:endParaRPr lang="es-BO" sz="4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777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5949" y="96347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BO" sz="4000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LOS PLANES OPERATIVOS DESCRIBEN LAS TAREAS DIARIAS PARA MANTENER JUSTIFICADA EL AREA O DEPARTAMENTO CREADO.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823" y="105491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EL PLAN OPERATIVO TAMBIEN DETALLA COMO LOS DEPARTAMENTOS DEBEN EJECUTAR SUS TRABAJOS EN PLAZO DETERMINADO (Medición semanal de Objetivos: Junta de los días lunes).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329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EL PLAN OPERATIVO, SIRVE DE GUIA PARA LA EMPRESA Y PARA SUS INTEGRANTES, PARA REALIZAR TRABAJOS COHERENTES CON LOS OBJETIVOS GENERALES Y A LARGO PLAZO.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509" y="142067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EL PLAN OPERATIVO DEBE TENER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UNA VISION POR AREA E </a:t>
            </a: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INTEGRARLA A UNA VISION UNICA.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011" y="153824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BO" sz="4000" dirty="0" smtClean="0">
                <a:latin typeface="Arial Black" panose="020B0A04020102020204" pitchFamily="34" charset="0"/>
              </a:rPr>
              <a:t>DEBE SER ESTRUCTURADA</a:t>
            </a:r>
            <a:endParaRPr lang="es-BO" sz="4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s-BO" sz="4000" dirty="0" smtClean="0">
                <a:latin typeface="Arial Black" panose="020B0A04020102020204" pitchFamily="34" charset="0"/>
              </a:rPr>
              <a:t> MEDIANTE OBJETIVOS Y METAS Y </a:t>
            </a:r>
          </a:p>
          <a:p>
            <a:pPr marL="0" indent="0">
              <a:buNone/>
            </a:pPr>
            <a:r>
              <a:rPr lang="es-BO" sz="4000" dirty="0">
                <a:latin typeface="Arial Black" panose="020B0A04020102020204" pitchFamily="34" charset="0"/>
              </a:rPr>
              <a:t> </a:t>
            </a:r>
            <a:r>
              <a:rPr lang="es-BO" sz="4000" dirty="0" smtClean="0">
                <a:latin typeface="Arial Black" panose="020B0A04020102020204" pitchFamily="34" charset="0"/>
              </a:rPr>
              <a:t>AJUSTADAS EN SU MOMENTO.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189</Words>
  <Application>Microsoft Office PowerPoint</Application>
  <PresentationFormat>Panorámica</PresentationFormat>
  <Paragraphs>36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Tema de Office</vt:lpstr>
      <vt:lpstr>EL PLAN OPERATIVO ANUAL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ETAPAS DEL P.O.A.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oficina</dc:creator>
  <cp:lastModifiedBy>oficina</cp:lastModifiedBy>
  <cp:revision>17</cp:revision>
  <dcterms:created xsi:type="dcterms:W3CDTF">2022-11-07T13:05:03Z</dcterms:created>
  <dcterms:modified xsi:type="dcterms:W3CDTF">2022-11-07T16:58:06Z</dcterms:modified>
</cp:coreProperties>
</file>