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56" r:id="rId2"/>
    <p:sldId id="264" r:id="rId3"/>
    <p:sldId id="259" r:id="rId4"/>
    <p:sldId id="260" r:id="rId5"/>
    <p:sldId id="267" r:id="rId6"/>
    <p:sldId id="261" r:id="rId7"/>
    <p:sldId id="262" r:id="rId8"/>
    <p:sldId id="266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B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86370" autoAdjust="0"/>
  </p:normalViewPr>
  <p:slideViewPr>
    <p:cSldViewPr snapToGrid="0">
      <p:cViewPr varScale="1">
        <p:scale>
          <a:sx n="63" d="100"/>
          <a:sy n="63" d="100"/>
        </p:scale>
        <p:origin x="94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928A7-98F9-4328-97DC-6373B18DBDAB}" type="datetimeFigureOut">
              <a:rPr lang="es-MX" smtClean="0"/>
              <a:t>29/10/2021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599E2-A34B-4F94-A32F-3B90C15A23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973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599E2-A34B-4F94-A32F-3B90C15A2367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467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599E2-A34B-4F94-A32F-3B90C15A2367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0496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9A0B-2CA8-4864-8084-5B0D996A38B1}" type="datetimeFigureOut">
              <a:rPr lang="es-MX" smtClean="0"/>
              <a:t>29/10/2021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18C66A2-58D9-47F1-B4D4-C68DAEBB3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29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9A0B-2CA8-4864-8084-5B0D996A38B1}" type="datetimeFigureOut">
              <a:rPr lang="es-MX" smtClean="0"/>
              <a:t>29/10/2021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66A2-58D9-47F1-B4D4-C68DAEBB3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62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9A0B-2CA8-4864-8084-5B0D996A38B1}" type="datetimeFigureOut">
              <a:rPr lang="es-MX" smtClean="0"/>
              <a:t>29/10/2021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66A2-58D9-47F1-B4D4-C68DAEBB3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41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9A0B-2CA8-4864-8084-5B0D996A38B1}" type="datetimeFigureOut">
              <a:rPr lang="es-MX" smtClean="0"/>
              <a:t>29/10/2021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66A2-58D9-47F1-B4D4-C68DAEBB3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60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9A0B-2CA8-4864-8084-5B0D996A38B1}" type="datetimeFigureOut">
              <a:rPr lang="es-MX" smtClean="0"/>
              <a:t>29/10/2021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66A2-58D9-47F1-B4D4-C68DAEBB3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37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9A0B-2CA8-4864-8084-5B0D996A38B1}" type="datetimeFigureOut">
              <a:rPr lang="es-MX" smtClean="0"/>
              <a:t>29/10/2021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66A2-58D9-47F1-B4D4-C68DAEBB3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32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9A0B-2CA8-4864-8084-5B0D996A38B1}" type="datetimeFigureOut">
              <a:rPr lang="es-MX" smtClean="0"/>
              <a:t>29/10/2021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66A2-58D9-47F1-B4D4-C68DAEBB3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04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9A0B-2CA8-4864-8084-5B0D996A38B1}" type="datetimeFigureOut">
              <a:rPr lang="es-MX" smtClean="0"/>
              <a:t>29/10/2021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66A2-58D9-47F1-B4D4-C68DAEBB3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86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9A0B-2CA8-4864-8084-5B0D996A38B1}" type="datetimeFigureOut">
              <a:rPr lang="es-MX" smtClean="0"/>
              <a:t>29/10/2021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66A2-58D9-47F1-B4D4-C68DAEBB3E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288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9A0B-2CA8-4864-8084-5B0D996A38B1}" type="datetimeFigureOut">
              <a:rPr lang="es-MX" smtClean="0"/>
              <a:t>29/10/2021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66A2-58D9-47F1-B4D4-C68DAEBB3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23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C2E9A0B-2CA8-4864-8084-5B0D996A38B1}" type="datetimeFigureOut">
              <a:rPr lang="es-MX" smtClean="0"/>
              <a:t>29/10/2021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66A2-58D9-47F1-B4D4-C68DAEBB3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53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E9A0B-2CA8-4864-8084-5B0D996A38B1}" type="datetimeFigureOut">
              <a:rPr lang="es-MX" smtClean="0"/>
              <a:t>29/10/2021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18C66A2-58D9-47F1-B4D4-C68DAEBB3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81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A18E3D57-CBAA-4645-982D-0D1F71E96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770" y="2813538"/>
            <a:ext cx="12256770" cy="404446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1A71612-71A5-49C6-B04F-76CAA08EB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4770" y="0"/>
            <a:ext cx="12256770" cy="281353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BC3B676-46F3-4DB1-BB90-3F49A8B04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3220" y="2753360"/>
            <a:ext cx="9144000" cy="2387600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Cabina sanitizante </a:t>
            </a:r>
            <a:r>
              <a:rPr lang="es-MX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automatizada. </a:t>
            </a:r>
            <a:endParaRPr lang="es-MX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876800" y="5768647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Carrera: Ingeniería En Sistemas Computacionales. </a:t>
            </a:r>
            <a:endParaRPr lang="es-MX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902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una sola esquina cortada 4">
            <a:extLst>
              <a:ext uri="{FF2B5EF4-FFF2-40B4-BE49-F238E27FC236}">
                <a16:creationId xmlns:a16="http://schemas.microsoft.com/office/drawing/2014/main" id="{DF71254C-2DD0-4EEB-8258-A6AA383C2E08}"/>
              </a:ext>
            </a:extLst>
          </p:cNvPr>
          <p:cNvSpPr/>
          <p:nvPr/>
        </p:nvSpPr>
        <p:spPr>
          <a:xfrm>
            <a:off x="0" y="1"/>
            <a:ext cx="838200" cy="6858000"/>
          </a:xfrm>
          <a:prstGeom prst="snip1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D42E191-8114-4DE7-9E68-9913D71C5E37}"/>
              </a:ext>
            </a:extLst>
          </p:cNvPr>
          <p:cNvSpPr/>
          <p:nvPr/>
        </p:nvSpPr>
        <p:spPr>
          <a:xfrm>
            <a:off x="419099" y="0"/>
            <a:ext cx="10319441" cy="118015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Opciones de </a:t>
            </a:r>
            <a:r>
              <a:rPr lang="es-MX" sz="4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venta.</a:t>
            </a:r>
            <a:endParaRPr lang="es-MX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541" y="0"/>
            <a:ext cx="1453459" cy="13154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CuadroTexto 1"/>
          <p:cNvSpPr txBox="1"/>
          <p:nvPr/>
        </p:nvSpPr>
        <p:spPr>
          <a:xfrm>
            <a:off x="3521213" y="1315453"/>
            <a:ext cx="5334000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ESTABLECIMIENTOS DE COMIDA.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ESCUELAS.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MISELANIAS.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LOCALES DE TECNOLOGIA.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TIENDAS DE MUSCA.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BARBERIAS.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PAPELERIAS</a:t>
            </a:r>
            <a:r>
              <a:rPr lang="es-MX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TIENDAS DE ROPA.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FERRETERIAS.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PALETERIAS.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PARQUES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GYM.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4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MX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1601861" y="1255302"/>
            <a:ext cx="9172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LUGARES DONDE SE PODRIAN IMPLEMENTAR</a:t>
            </a:r>
            <a:r>
              <a:rPr lang="es-MX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55407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una sola esquina cortada 4">
            <a:extLst>
              <a:ext uri="{FF2B5EF4-FFF2-40B4-BE49-F238E27FC236}">
                <a16:creationId xmlns:a16="http://schemas.microsoft.com/office/drawing/2014/main" id="{DF71254C-2DD0-4EEB-8258-A6AA383C2E08}"/>
              </a:ext>
            </a:extLst>
          </p:cNvPr>
          <p:cNvSpPr/>
          <p:nvPr/>
        </p:nvSpPr>
        <p:spPr>
          <a:xfrm>
            <a:off x="0" y="1"/>
            <a:ext cx="838200" cy="6858000"/>
          </a:xfrm>
          <a:prstGeom prst="snip1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D42E191-8114-4DE7-9E68-9913D71C5E37}"/>
              </a:ext>
            </a:extLst>
          </p:cNvPr>
          <p:cNvSpPr/>
          <p:nvPr/>
        </p:nvSpPr>
        <p:spPr>
          <a:xfrm>
            <a:off x="419099" y="0"/>
            <a:ext cx="10319442" cy="118015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RESEÑA FASE </a:t>
            </a:r>
            <a:r>
              <a:rPr lang="es-MX" sz="4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1.</a:t>
            </a:r>
            <a:endParaRPr lang="es-MX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541" y="0"/>
            <a:ext cx="1453459" cy="13154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570" y="2026920"/>
            <a:ext cx="2786739" cy="4099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adroTexto 6"/>
          <p:cNvSpPr txBox="1"/>
          <p:nvPr/>
        </p:nvSpPr>
        <p:spPr>
          <a:xfrm>
            <a:off x="4297680" y="1821899"/>
            <a:ext cx="78943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PRIMERA ENTREGA.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ANTECEDENTES.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OBJETIVOS DELPROYECTO.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ESTRUCTURA DEL TRABAJO.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FASE DE PLANEACION  (INVESTIGACION).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CREACION DE DOCUMENTACION.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DIAGRAMA DE GANTT PRIMERA FASE.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FASE DE DESARROLLO.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JUSTIFICACION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PRESUPUESTO PRELIMINAR.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APORTE DE APRENDISAJE PARA LOS ALUMNOS.</a:t>
            </a:r>
          </a:p>
          <a:p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4289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una sola esquina cortada 4">
            <a:extLst>
              <a:ext uri="{FF2B5EF4-FFF2-40B4-BE49-F238E27FC236}">
                <a16:creationId xmlns:a16="http://schemas.microsoft.com/office/drawing/2014/main" id="{DF71254C-2DD0-4EEB-8258-A6AA383C2E08}"/>
              </a:ext>
            </a:extLst>
          </p:cNvPr>
          <p:cNvSpPr/>
          <p:nvPr/>
        </p:nvSpPr>
        <p:spPr>
          <a:xfrm>
            <a:off x="0" y="1"/>
            <a:ext cx="838200" cy="6858000"/>
          </a:xfrm>
          <a:prstGeom prst="snip1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D42E191-8114-4DE7-9E68-9913D71C5E37}"/>
              </a:ext>
            </a:extLst>
          </p:cNvPr>
          <p:cNvSpPr/>
          <p:nvPr/>
        </p:nvSpPr>
        <p:spPr>
          <a:xfrm>
            <a:off x="419099" y="0"/>
            <a:ext cx="10319441" cy="118015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BENEFICIOS PARA LA </a:t>
            </a:r>
            <a:r>
              <a:rPr lang="es-MX" sz="4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ESCUELA.</a:t>
            </a:r>
            <a:endParaRPr lang="es-MX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541" y="0"/>
            <a:ext cx="1453459" cy="13154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UGMEX Campus Veracruz (Nuevo plantel), Veracruz, Veracruz(+52 229 931 114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178" y="2286000"/>
            <a:ext cx="4682819" cy="351211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838200" y="2286000"/>
            <a:ext cx="551688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AHORRO DEL PRDUCTO A LA HORA DE ZANITISAR A LOS ALUMNOS QUE INGRESAN.</a:t>
            </a:r>
          </a:p>
          <a:p>
            <a:endParaRPr lang="es-MX" sz="20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MENOS CONTACTO ENTRE EL ALUMNOS Y LOS GUARDIAS ENCARGADOS DE ZANITISAR.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FORMA DE ZANITISAR SERA MAS SEGURA.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2625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una sola esquina cortada 4">
            <a:extLst>
              <a:ext uri="{FF2B5EF4-FFF2-40B4-BE49-F238E27FC236}">
                <a16:creationId xmlns:a16="http://schemas.microsoft.com/office/drawing/2014/main" id="{DF71254C-2DD0-4EEB-8258-A6AA383C2E08}"/>
              </a:ext>
            </a:extLst>
          </p:cNvPr>
          <p:cNvSpPr/>
          <p:nvPr/>
        </p:nvSpPr>
        <p:spPr>
          <a:xfrm>
            <a:off x="0" y="1"/>
            <a:ext cx="838200" cy="6858000"/>
          </a:xfrm>
          <a:prstGeom prst="snip1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D42E191-8114-4DE7-9E68-9913D71C5E37}"/>
              </a:ext>
            </a:extLst>
          </p:cNvPr>
          <p:cNvSpPr/>
          <p:nvPr/>
        </p:nvSpPr>
        <p:spPr>
          <a:xfrm>
            <a:off x="419099" y="0"/>
            <a:ext cx="10319441" cy="118015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PLANOS 3D </a:t>
            </a:r>
            <a:r>
              <a:rPr lang="es-MX" sz="4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DISPOSITIVOS. </a:t>
            </a:r>
            <a:endParaRPr lang="es-MX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541" y="0"/>
            <a:ext cx="1453459" cy="13154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" r="17530"/>
          <a:stretch/>
        </p:blipFill>
        <p:spPr>
          <a:xfrm>
            <a:off x="838200" y="1315453"/>
            <a:ext cx="11353800" cy="49786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87373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una sola esquina cortada 4">
            <a:extLst>
              <a:ext uri="{FF2B5EF4-FFF2-40B4-BE49-F238E27FC236}">
                <a16:creationId xmlns:a16="http://schemas.microsoft.com/office/drawing/2014/main" id="{DF71254C-2DD0-4EEB-8258-A6AA383C2E08}"/>
              </a:ext>
            </a:extLst>
          </p:cNvPr>
          <p:cNvSpPr/>
          <p:nvPr/>
        </p:nvSpPr>
        <p:spPr>
          <a:xfrm>
            <a:off x="0" y="1"/>
            <a:ext cx="838200" cy="6858000"/>
          </a:xfrm>
          <a:prstGeom prst="snip1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D42E191-8114-4DE7-9E68-9913D71C5E37}"/>
              </a:ext>
            </a:extLst>
          </p:cNvPr>
          <p:cNvSpPr/>
          <p:nvPr/>
        </p:nvSpPr>
        <p:spPr>
          <a:xfrm>
            <a:off x="419099" y="0"/>
            <a:ext cx="10319441" cy="118015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DIAGRAMA DEL EQUIPO ADMINSITRACION DE LA INCOEMACION. </a:t>
            </a:r>
            <a:r>
              <a:rPr lang="es-MX" sz="3600" dirty="0" smtClean="0">
                <a:latin typeface="Arial Black" panose="020B0A04020102020204" pitchFamily="34" charset="0"/>
              </a:rPr>
              <a:t> </a:t>
            </a:r>
            <a:endParaRPr lang="es-MX" sz="3600" dirty="0">
              <a:latin typeface="Arial Black" panose="020B0A040201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541" y="0"/>
            <a:ext cx="1453459" cy="13154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98" y="1315454"/>
            <a:ext cx="11306902" cy="48262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531269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una sola esquina cortada 4">
            <a:extLst>
              <a:ext uri="{FF2B5EF4-FFF2-40B4-BE49-F238E27FC236}">
                <a16:creationId xmlns:a16="http://schemas.microsoft.com/office/drawing/2014/main" id="{DF71254C-2DD0-4EEB-8258-A6AA383C2E08}"/>
              </a:ext>
            </a:extLst>
          </p:cNvPr>
          <p:cNvSpPr/>
          <p:nvPr/>
        </p:nvSpPr>
        <p:spPr>
          <a:xfrm>
            <a:off x="0" y="1"/>
            <a:ext cx="838200" cy="6858000"/>
          </a:xfrm>
          <a:prstGeom prst="snip1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D42E191-8114-4DE7-9E68-9913D71C5E37}"/>
              </a:ext>
            </a:extLst>
          </p:cNvPr>
          <p:cNvSpPr/>
          <p:nvPr/>
        </p:nvSpPr>
        <p:spPr>
          <a:xfrm>
            <a:off x="419099" y="0"/>
            <a:ext cx="10319441" cy="118015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DIAGRAMA DEL EQUIPO DE GESTION DE TECNOLOGIA. </a:t>
            </a:r>
            <a:r>
              <a:rPr lang="es-MX" sz="3600" dirty="0" smtClean="0">
                <a:latin typeface="Arial Black" panose="020B0A04020102020204" pitchFamily="34" charset="0"/>
              </a:rPr>
              <a:t> </a:t>
            </a:r>
            <a:endParaRPr lang="es-MX" sz="3600" dirty="0">
              <a:latin typeface="Arial Black" panose="020B0A040201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541" y="0"/>
            <a:ext cx="1453459" cy="13154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2551" t="2898"/>
          <a:stretch/>
        </p:blipFill>
        <p:spPr>
          <a:xfrm>
            <a:off x="838200" y="1315453"/>
            <a:ext cx="11353800" cy="48841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52243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una sola esquina cortada 4">
            <a:extLst>
              <a:ext uri="{FF2B5EF4-FFF2-40B4-BE49-F238E27FC236}">
                <a16:creationId xmlns:a16="http://schemas.microsoft.com/office/drawing/2014/main" id="{DF71254C-2DD0-4EEB-8258-A6AA383C2E08}"/>
              </a:ext>
            </a:extLst>
          </p:cNvPr>
          <p:cNvSpPr/>
          <p:nvPr/>
        </p:nvSpPr>
        <p:spPr>
          <a:xfrm>
            <a:off x="0" y="1"/>
            <a:ext cx="838200" cy="6858000"/>
          </a:xfrm>
          <a:prstGeom prst="snip1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D42E191-8114-4DE7-9E68-9913D71C5E37}"/>
              </a:ext>
            </a:extLst>
          </p:cNvPr>
          <p:cNvSpPr/>
          <p:nvPr/>
        </p:nvSpPr>
        <p:spPr>
          <a:xfrm>
            <a:off x="419099" y="0"/>
            <a:ext cx="10319441" cy="118015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LISTA FINAL DE </a:t>
            </a:r>
            <a:r>
              <a:rPr lang="es-MX" sz="4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COSTOS.</a:t>
            </a:r>
            <a:endParaRPr lang="es-MX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541" y="0"/>
            <a:ext cx="1453459" cy="13154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15453"/>
            <a:ext cx="11353800" cy="48447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25012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una sola esquina cortada 4">
            <a:extLst>
              <a:ext uri="{FF2B5EF4-FFF2-40B4-BE49-F238E27FC236}">
                <a16:creationId xmlns:a16="http://schemas.microsoft.com/office/drawing/2014/main" id="{DF71254C-2DD0-4EEB-8258-A6AA383C2E08}"/>
              </a:ext>
            </a:extLst>
          </p:cNvPr>
          <p:cNvSpPr/>
          <p:nvPr/>
        </p:nvSpPr>
        <p:spPr>
          <a:xfrm>
            <a:off x="0" y="1"/>
            <a:ext cx="838200" cy="6858000"/>
          </a:xfrm>
          <a:prstGeom prst="snip1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D42E191-8114-4DE7-9E68-9913D71C5E37}"/>
              </a:ext>
            </a:extLst>
          </p:cNvPr>
          <p:cNvSpPr/>
          <p:nvPr/>
        </p:nvSpPr>
        <p:spPr>
          <a:xfrm>
            <a:off x="419099" y="0"/>
            <a:ext cx="10319441" cy="118015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LISTA FINAL DE COSTOS.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541" y="0"/>
            <a:ext cx="1453459" cy="13154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8195"/>
            <a:ext cx="11353800" cy="372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21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una sola esquina cortada 4">
            <a:extLst>
              <a:ext uri="{FF2B5EF4-FFF2-40B4-BE49-F238E27FC236}">
                <a16:creationId xmlns:a16="http://schemas.microsoft.com/office/drawing/2014/main" id="{DF71254C-2DD0-4EEB-8258-A6AA383C2E08}"/>
              </a:ext>
            </a:extLst>
          </p:cNvPr>
          <p:cNvSpPr/>
          <p:nvPr/>
        </p:nvSpPr>
        <p:spPr>
          <a:xfrm>
            <a:off x="0" y="1"/>
            <a:ext cx="838200" cy="6858000"/>
          </a:xfrm>
          <a:prstGeom prst="snip1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D42E191-8114-4DE7-9E68-9913D71C5E37}"/>
              </a:ext>
            </a:extLst>
          </p:cNvPr>
          <p:cNvSpPr/>
          <p:nvPr/>
        </p:nvSpPr>
        <p:spPr>
          <a:xfrm>
            <a:off x="320843" y="0"/>
            <a:ext cx="10417698" cy="118015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COMPARATIVA DE CABINA </a:t>
            </a:r>
            <a:r>
              <a:rPr lang="es-MX" sz="4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SANITIZANTE. </a:t>
            </a:r>
            <a:endParaRPr lang="es-MX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013D50-41E6-429E-B267-B6C219EA7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89" y="1305304"/>
            <a:ext cx="9761262" cy="664684"/>
          </a:xfrm>
        </p:spPr>
        <p:txBody>
          <a:bodyPr>
            <a:normAutofit fontScale="90000"/>
          </a:bodyPr>
          <a:lstStyle/>
          <a:p>
            <a:pPr algn="ctr"/>
            <a:r>
              <a:rPr lang="es-MX" sz="31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COSTOS </a:t>
            </a:r>
            <a:r>
              <a:rPr lang="es-MX" sz="3100" b="1" dirty="0">
                <a:latin typeface="Segoe UI" panose="020B0502040204020203" pitchFamily="34" charset="0"/>
                <a:cs typeface="Segoe UI" panose="020B0502040204020203" pitchFamily="34" charset="0"/>
              </a:rPr>
              <a:t>DE EQUIPO 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1860AEE0-87E4-4FB7-B28F-EF6F7A4F955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747" y="2850470"/>
            <a:ext cx="2157304" cy="2565273"/>
          </a:xfrm>
          <a:prstGeom prst="rect">
            <a:avLst/>
          </a:prstGeom>
          <a:noFill/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B2A6805-B284-49E3-96AF-DAC6988B5F9C}"/>
              </a:ext>
            </a:extLst>
          </p:cNvPr>
          <p:cNvSpPr txBox="1"/>
          <p:nvPr/>
        </p:nvSpPr>
        <p:spPr>
          <a:xfrm>
            <a:off x="9047747" y="5415744"/>
            <a:ext cx="2502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Precio de $123,000 pesos </a:t>
            </a:r>
            <a:r>
              <a:rPr lang="es-MX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mx.</a:t>
            </a:r>
            <a:endParaRPr lang="es-MX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2C1C178-52F1-4750-91DB-5AF0707BF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240" y="2781639"/>
            <a:ext cx="1952894" cy="263410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7E1CBCB-61E2-4FB3-8FF3-EA04BC6308B8}"/>
              </a:ext>
            </a:extLst>
          </p:cNvPr>
          <p:cNvSpPr txBox="1"/>
          <p:nvPr/>
        </p:nvSpPr>
        <p:spPr>
          <a:xfrm>
            <a:off x="1309437" y="5415744"/>
            <a:ext cx="2422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Precio de $12,350 pesos </a:t>
            </a:r>
            <a:r>
              <a:rPr lang="es-MX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mx.</a:t>
            </a:r>
            <a:endParaRPr lang="es-MX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15CE0CA-637B-4ED6-B542-B008F78CC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517" y="2850471"/>
            <a:ext cx="2245636" cy="25652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5B625BA-CA57-47F6-AB3D-F44FDFF73C89}"/>
              </a:ext>
            </a:extLst>
          </p:cNvPr>
          <p:cNvSpPr txBox="1"/>
          <p:nvPr/>
        </p:nvSpPr>
        <p:spPr>
          <a:xfrm>
            <a:off x="5149517" y="5425299"/>
            <a:ext cx="2245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Precio de $6,800 pesos </a:t>
            </a:r>
            <a:r>
              <a:rPr lang="es-MX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mx.</a:t>
            </a:r>
            <a:endParaRPr lang="es-MX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6399772-2755-4F8A-BFCF-AE598015F629}"/>
              </a:ext>
            </a:extLst>
          </p:cNvPr>
          <p:cNvSpPr txBox="1"/>
          <p:nvPr/>
        </p:nvSpPr>
        <p:spPr>
          <a:xfrm>
            <a:off x="9047747" y="2387724"/>
            <a:ext cx="2157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Mas caro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B84D60E-C272-4EA3-A6C4-2E1B9A63709B}"/>
              </a:ext>
            </a:extLst>
          </p:cNvPr>
          <p:cNvSpPr txBox="1"/>
          <p:nvPr/>
        </p:nvSpPr>
        <p:spPr>
          <a:xfrm>
            <a:off x="5149517" y="2341723"/>
            <a:ext cx="224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Precio accesible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C186B95-51A2-4239-AD82-4949E763889E}"/>
              </a:ext>
            </a:extLst>
          </p:cNvPr>
          <p:cNvSpPr txBox="1"/>
          <p:nvPr/>
        </p:nvSpPr>
        <p:spPr>
          <a:xfrm>
            <a:off x="1443790" y="2360315"/>
            <a:ext cx="2100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Precio estándar 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8541" y="0"/>
            <a:ext cx="1453459" cy="13154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4892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ería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244</TotalTime>
  <Words>206</Words>
  <Application>Microsoft Office PowerPoint</Application>
  <PresentationFormat>Panorámica</PresentationFormat>
  <Paragraphs>56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Gill Sans MT</vt:lpstr>
      <vt:lpstr>Segoe UI</vt:lpstr>
      <vt:lpstr>Galería</vt:lpstr>
      <vt:lpstr>Cabina sanitizante automatizada.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COSTOS DE EQUIPO 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Cabina sanitizante automatizada</dc:title>
  <dc:creator>EDUARDO</dc:creator>
  <cp:lastModifiedBy>Alexis Cueto Ruelas</cp:lastModifiedBy>
  <cp:revision>35</cp:revision>
  <dcterms:created xsi:type="dcterms:W3CDTF">2021-10-27T16:26:47Z</dcterms:created>
  <dcterms:modified xsi:type="dcterms:W3CDTF">2021-10-30T02:09:22Z</dcterms:modified>
</cp:coreProperties>
</file>