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A379B-0235-4231-B5A7-2556CD4E9400}" type="doc">
      <dgm:prSet loTypeId="urn:microsoft.com/office/officeart/2018/2/layout/Icon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164D54-4C55-4CE3-93A4-8353B112CE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Explore NLP techniques for media bias detection</a:t>
          </a:r>
        </a:p>
      </dgm:t>
    </dgm:pt>
    <dgm:pt modelId="{8CC85336-42E0-4041-89E6-95D0CC799AB9}" type="parTrans" cxnId="{E16B7958-B14F-460E-9AC3-048BEB90E69A}">
      <dgm:prSet/>
      <dgm:spPr/>
      <dgm:t>
        <a:bodyPr/>
        <a:lstStyle/>
        <a:p>
          <a:endParaRPr lang="en-US"/>
        </a:p>
      </dgm:t>
    </dgm:pt>
    <dgm:pt modelId="{D70140B3-069A-4370-B0CF-7C5F3E6FE352}" type="sibTrans" cxnId="{E16B7958-B14F-460E-9AC3-048BEB90E69A}">
      <dgm:prSet/>
      <dgm:spPr/>
      <dgm:t>
        <a:bodyPr/>
        <a:lstStyle/>
        <a:p>
          <a:endParaRPr lang="en-US"/>
        </a:p>
      </dgm:t>
    </dgm:pt>
    <dgm:pt modelId="{DD9B38A6-37A9-4099-9111-63DB97E934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Assess computational methods for detecting political bias</a:t>
          </a:r>
        </a:p>
      </dgm:t>
    </dgm:pt>
    <dgm:pt modelId="{06341E94-79EC-4547-8F17-EA6D0EC06166}" type="parTrans" cxnId="{E3A1918B-63FD-4025-9AEB-24277080D70F}">
      <dgm:prSet/>
      <dgm:spPr/>
      <dgm:t>
        <a:bodyPr/>
        <a:lstStyle/>
        <a:p>
          <a:endParaRPr lang="en-US"/>
        </a:p>
      </dgm:t>
    </dgm:pt>
    <dgm:pt modelId="{018E0F2E-851C-4ADF-A771-B712FF1BB673}" type="sibTrans" cxnId="{E3A1918B-63FD-4025-9AEB-24277080D70F}">
      <dgm:prSet/>
      <dgm:spPr/>
      <dgm:t>
        <a:bodyPr/>
        <a:lstStyle/>
        <a:p>
          <a:endParaRPr lang="en-US"/>
        </a:p>
      </dgm:t>
    </dgm:pt>
    <dgm:pt modelId="{A75DE6D5-4837-4FF2-8FDF-641F016C10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Use web-scraped articles to train and evaluate models</a:t>
          </a:r>
        </a:p>
      </dgm:t>
    </dgm:pt>
    <dgm:pt modelId="{4462A1DF-E200-4976-ACEE-9600674011D1}" type="parTrans" cxnId="{D7660B00-2459-443D-8405-8BCD61BE09D7}">
      <dgm:prSet/>
      <dgm:spPr/>
      <dgm:t>
        <a:bodyPr/>
        <a:lstStyle/>
        <a:p>
          <a:endParaRPr lang="en-US"/>
        </a:p>
      </dgm:t>
    </dgm:pt>
    <dgm:pt modelId="{5D66EEEF-7583-440B-914F-AEDA119BC31A}" type="sibTrans" cxnId="{D7660B00-2459-443D-8405-8BCD61BE09D7}">
      <dgm:prSet/>
      <dgm:spPr/>
      <dgm:t>
        <a:bodyPr/>
        <a:lstStyle/>
        <a:p>
          <a:endParaRPr lang="en-US"/>
        </a:p>
      </dgm:t>
    </dgm:pt>
    <dgm:pt modelId="{7C99E284-10EC-4168-B499-EBDACEB303BB}" type="pres">
      <dgm:prSet presAssocID="{7EEA379B-0235-4231-B5A7-2556CD4E9400}" presName="root" presStyleCnt="0">
        <dgm:presLayoutVars>
          <dgm:dir/>
          <dgm:resizeHandles val="exact"/>
        </dgm:presLayoutVars>
      </dgm:prSet>
      <dgm:spPr/>
    </dgm:pt>
    <dgm:pt modelId="{800D9F9A-4C2D-42DF-BE6D-3FDF2FCE5A69}" type="pres">
      <dgm:prSet presAssocID="{42164D54-4C55-4CE3-93A4-8353B112CEAA}" presName="compNode" presStyleCnt="0"/>
      <dgm:spPr/>
    </dgm:pt>
    <dgm:pt modelId="{FC6F4A77-86B3-499A-B8FA-519C32F1F874}" type="pres">
      <dgm:prSet presAssocID="{42164D54-4C55-4CE3-93A4-8353B112CE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581F83-114C-4AEB-87A0-8895743B07A9}" type="pres">
      <dgm:prSet presAssocID="{42164D54-4C55-4CE3-93A4-8353B112CEAA}" presName="spaceRect" presStyleCnt="0"/>
      <dgm:spPr/>
    </dgm:pt>
    <dgm:pt modelId="{11E5F175-15A2-455D-94B5-449BB8F9E2B3}" type="pres">
      <dgm:prSet presAssocID="{42164D54-4C55-4CE3-93A4-8353B112CEAA}" presName="textRect" presStyleLbl="revTx" presStyleIdx="0" presStyleCnt="3">
        <dgm:presLayoutVars>
          <dgm:chMax val="1"/>
          <dgm:chPref val="1"/>
        </dgm:presLayoutVars>
      </dgm:prSet>
      <dgm:spPr/>
    </dgm:pt>
    <dgm:pt modelId="{5AD52126-ACB2-4EDC-9EE9-2D840A0B770E}" type="pres">
      <dgm:prSet presAssocID="{D70140B3-069A-4370-B0CF-7C5F3E6FE352}" presName="sibTrans" presStyleCnt="0"/>
      <dgm:spPr/>
    </dgm:pt>
    <dgm:pt modelId="{6D7ABBD4-3808-45F0-ACE8-39D7E1CD3733}" type="pres">
      <dgm:prSet presAssocID="{DD9B38A6-37A9-4099-9111-63DB97E93436}" presName="compNode" presStyleCnt="0"/>
      <dgm:spPr/>
    </dgm:pt>
    <dgm:pt modelId="{96FC4028-7DA0-47FD-BC86-43DDF18BAB8C}" type="pres">
      <dgm:prSet presAssocID="{DD9B38A6-37A9-4099-9111-63DB97E934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D8A552C-815E-4258-8B4E-9ADE7FCDFC7D}" type="pres">
      <dgm:prSet presAssocID="{DD9B38A6-37A9-4099-9111-63DB97E93436}" presName="spaceRect" presStyleCnt="0"/>
      <dgm:spPr/>
    </dgm:pt>
    <dgm:pt modelId="{CB4355CF-D35F-4769-B228-706169604493}" type="pres">
      <dgm:prSet presAssocID="{DD9B38A6-37A9-4099-9111-63DB97E93436}" presName="textRect" presStyleLbl="revTx" presStyleIdx="1" presStyleCnt="3">
        <dgm:presLayoutVars>
          <dgm:chMax val="1"/>
          <dgm:chPref val="1"/>
        </dgm:presLayoutVars>
      </dgm:prSet>
      <dgm:spPr/>
    </dgm:pt>
    <dgm:pt modelId="{B1D3DFC7-5F5C-4DE7-83EF-91C3FFBCC7E5}" type="pres">
      <dgm:prSet presAssocID="{018E0F2E-851C-4ADF-A771-B712FF1BB673}" presName="sibTrans" presStyleCnt="0"/>
      <dgm:spPr/>
    </dgm:pt>
    <dgm:pt modelId="{454EE17B-C318-4887-BEDD-1F7D8A1A87B3}" type="pres">
      <dgm:prSet presAssocID="{A75DE6D5-4837-4FF2-8FDF-641F016C100E}" presName="compNode" presStyleCnt="0"/>
      <dgm:spPr/>
    </dgm:pt>
    <dgm:pt modelId="{6468D313-4D54-4EA6-9364-F8949FCADBAA}" type="pres">
      <dgm:prSet presAssocID="{A75DE6D5-4837-4FF2-8FDF-641F016C10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602DD083-F91B-4DEA-925C-1D8F09F0D6FE}" type="pres">
      <dgm:prSet presAssocID="{A75DE6D5-4837-4FF2-8FDF-641F016C100E}" presName="spaceRect" presStyleCnt="0"/>
      <dgm:spPr/>
    </dgm:pt>
    <dgm:pt modelId="{CBE75839-58A6-4B21-9B15-CB7000A0BE37}" type="pres">
      <dgm:prSet presAssocID="{A75DE6D5-4837-4FF2-8FDF-641F016C10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660B00-2459-443D-8405-8BCD61BE09D7}" srcId="{7EEA379B-0235-4231-B5A7-2556CD4E9400}" destId="{A75DE6D5-4837-4FF2-8FDF-641F016C100E}" srcOrd="2" destOrd="0" parTransId="{4462A1DF-E200-4976-ACEE-9600674011D1}" sibTransId="{5D66EEEF-7583-440B-914F-AEDA119BC31A}"/>
    <dgm:cxn modelId="{CA374A01-9BB6-456E-89D4-F05733E9A856}" type="presOf" srcId="{DD9B38A6-37A9-4099-9111-63DB97E93436}" destId="{CB4355CF-D35F-4769-B228-706169604493}" srcOrd="0" destOrd="0" presId="urn:microsoft.com/office/officeart/2018/2/layout/IconLabelList"/>
    <dgm:cxn modelId="{F382AA77-620F-48B0-852A-1B2680A9DD3D}" type="presOf" srcId="{7EEA379B-0235-4231-B5A7-2556CD4E9400}" destId="{7C99E284-10EC-4168-B499-EBDACEB303BB}" srcOrd="0" destOrd="0" presId="urn:microsoft.com/office/officeart/2018/2/layout/IconLabelList"/>
    <dgm:cxn modelId="{E16B7958-B14F-460E-9AC3-048BEB90E69A}" srcId="{7EEA379B-0235-4231-B5A7-2556CD4E9400}" destId="{42164D54-4C55-4CE3-93A4-8353B112CEAA}" srcOrd="0" destOrd="0" parTransId="{8CC85336-42E0-4041-89E6-95D0CC799AB9}" sibTransId="{D70140B3-069A-4370-B0CF-7C5F3E6FE352}"/>
    <dgm:cxn modelId="{E3A1918B-63FD-4025-9AEB-24277080D70F}" srcId="{7EEA379B-0235-4231-B5A7-2556CD4E9400}" destId="{DD9B38A6-37A9-4099-9111-63DB97E93436}" srcOrd="1" destOrd="0" parTransId="{06341E94-79EC-4547-8F17-EA6D0EC06166}" sibTransId="{018E0F2E-851C-4ADF-A771-B712FF1BB673}"/>
    <dgm:cxn modelId="{5CEF0BA3-29CD-45FD-95F9-A4ABB6366062}" type="presOf" srcId="{42164D54-4C55-4CE3-93A4-8353B112CEAA}" destId="{11E5F175-15A2-455D-94B5-449BB8F9E2B3}" srcOrd="0" destOrd="0" presId="urn:microsoft.com/office/officeart/2018/2/layout/IconLabelList"/>
    <dgm:cxn modelId="{C0A21DAB-CFD2-4137-9AF2-F106E56A3A77}" type="presOf" srcId="{A75DE6D5-4837-4FF2-8FDF-641F016C100E}" destId="{CBE75839-58A6-4B21-9B15-CB7000A0BE37}" srcOrd="0" destOrd="0" presId="urn:microsoft.com/office/officeart/2018/2/layout/IconLabelList"/>
    <dgm:cxn modelId="{2AFB2C81-E2E4-4838-BFE6-DFDCF3B350CA}" type="presParOf" srcId="{7C99E284-10EC-4168-B499-EBDACEB303BB}" destId="{800D9F9A-4C2D-42DF-BE6D-3FDF2FCE5A69}" srcOrd="0" destOrd="0" presId="urn:microsoft.com/office/officeart/2018/2/layout/IconLabelList"/>
    <dgm:cxn modelId="{9FC0133F-19F5-473D-AB9A-E1BAAA195188}" type="presParOf" srcId="{800D9F9A-4C2D-42DF-BE6D-3FDF2FCE5A69}" destId="{FC6F4A77-86B3-499A-B8FA-519C32F1F874}" srcOrd="0" destOrd="0" presId="urn:microsoft.com/office/officeart/2018/2/layout/IconLabelList"/>
    <dgm:cxn modelId="{137154F4-2B87-4BB9-B6BC-6C057093DD16}" type="presParOf" srcId="{800D9F9A-4C2D-42DF-BE6D-3FDF2FCE5A69}" destId="{3C581F83-114C-4AEB-87A0-8895743B07A9}" srcOrd="1" destOrd="0" presId="urn:microsoft.com/office/officeart/2018/2/layout/IconLabelList"/>
    <dgm:cxn modelId="{CE2BF2DD-687E-4FAE-A70E-02B015EA04A0}" type="presParOf" srcId="{800D9F9A-4C2D-42DF-BE6D-3FDF2FCE5A69}" destId="{11E5F175-15A2-455D-94B5-449BB8F9E2B3}" srcOrd="2" destOrd="0" presId="urn:microsoft.com/office/officeart/2018/2/layout/IconLabelList"/>
    <dgm:cxn modelId="{BD80F062-2CEA-46DC-8737-8613671B5851}" type="presParOf" srcId="{7C99E284-10EC-4168-B499-EBDACEB303BB}" destId="{5AD52126-ACB2-4EDC-9EE9-2D840A0B770E}" srcOrd="1" destOrd="0" presId="urn:microsoft.com/office/officeart/2018/2/layout/IconLabelList"/>
    <dgm:cxn modelId="{69CCC009-34C7-47E9-9153-8FCC036061AB}" type="presParOf" srcId="{7C99E284-10EC-4168-B499-EBDACEB303BB}" destId="{6D7ABBD4-3808-45F0-ACE8-39D7E1CD3733}" srcOrd="2" destOrd="0" presId="urn:microsoft.com/office/officeart/2018/2/layout/IconLabelList"/>
    <dgm:cxn modelId="{0E897A1D-A2BA-4214-ACBC-F198611352CA}" type="presParOf" srcId="{6D7ABBD4-3808-45F0-ACE8-39D7E1CD3733}" destId="{96FC4028-7DA0-47FD-BC86-43DDF18BAB8C}" srcOrd="0" destOrd="0" presId="urn:microsoft.com/office/officeart/2018/2/layout/IconLabelList"/>
    <dgm:cxn modelId="{6CC6AAEB-F94B-428C-BCEB-FB200F8E3BD1}" type="presParOf" srcId="{6D7ABBD4-3808-45F0-ACE8-39D7E1CD3733}" destId="{1D8A552C-815E-4258-8B4E-9ADE7FCDFC7D}" srcOrd="1" destOrd="0" presId="urn:microsoft.com/office/officeart/2018/2/layout/IconLabelList"/>
    <dgm:cxn modelId="{C5A2BBCB-E3C4-4161-A66A-AD8BCEDD686D}" type="presParOf" srcId="{6D7ABBD4-3808-45F0-ACE8-39D7E1CD3733}" destId="{CB4355CF-D35F-4769-B228-706169604493}" srcOrd="2" destOrd="0" presId="urn:microsoft.com/office/officeart/2018/2/layout/IconLabelList"/>
    <dgm:cxn modelId="{4E526FD7-E155-4EBD-B62D-E1AE38751169}" type="presParOf" srcId="{7C99E284-10EC-4168-B499-EBDACEB303BB}" destId="{B1D3DFC7-5F5C-4DE7-83EF-91C3FFBCC7E5}" srcOrd="3" destOrd="0" presId="urn:microsoft.com/office/officeart/2018/2/layout/IconLabelList"/>
    <dgm:cxn modelId="{605DA8E2-6DFD-4DC0-AF70-05508D1CB8DE}" type="presParOf" srcId="{7C99E284-10EC-4168-B499-EBDACEB303BB}" destId="{454EE17B-C318-4887-BEDD-1F7D8A1A87B3}" srcOrd="4" destOrd="0" presId="urn:microsoft.com/office/officeart/2018/2/layout/IconLabelList"/>
    <dgm:cxn modelId="{33C02FB8-4C46-45A4-9C3A-99711279B9F1}" type="presParOf" srcId="{454EE17B-C318-4887-BEDD-1F7D8A1A87B3}" destId="{6468D313-4D54-4EA6-9364-F8949FCADBAA}" srcOrd="0" destOrd="0" presId="urn:microsoft.com/office/officeart/2018/2/layout/IconLabelList"/>
    <dgm:cxn modelId="{8653C03B-FCC4-43E5-A095-72728A054192}" type="presParOf" srcId="{454EE17B-C318-4887-BEDD-1F7D8A1A87B3}" destId="{602DD083-F91B-4DEA-925C-1D8F09F0D6FE}" srcOrd="1" destOrd="0" presId="urn:microsoft.com/office/officeart/2018/2/layout/IconLabelList"/>
    <dgm:cxn modelId="{4ABA8CDB-9027-4DB3-B5A7-E87CD7FE7C21}" type="presParOf" srcId="{454EE17B-C318-4887-BEDD-1F7D8A1A87B3}" destId="{CBE75839-58A6-4B21-9B15-CB7000A0BE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7D104B-770F-40E1-8130-BBF2A08605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4BC338-ACD2-4BE8-98CC-64EC9E726347}">
      <dgm:prSet/>
      <dgm:spPr/>
      <dgm:t>
        <a:bodyPr/>
        <a:lstStyle/>
        <a:p>
          <a:r>
            <a:rPr lang="en-US"/>
            <a:t>• Scraping tools: newsapi, Selenium</a:t>
          </a:r>
        </a:p>
      </dgm:t>
    </dgm:pt>
    <dgm:pt modelId="{8E4D1291-DE95-465E-984F-6FCB9A301141}" type="parTrans" cxnId="{9E4E85E5-D63F-4169-94BB-E210AD0DBCAA}">
      <dgm:prSet/>
      <dgm:spPr/>
      <dgm:t>
        <a:bodyPr/>
        <a:lstStyle/>
        <a:p>
          <a:endParaRPr lang="en-US"/>
        </a:p>
      </dgm:t>
    </dgm:pt>
    <dgm:pt modelId="{63323FF0-08A3-4266-A602-9DECE290D2D9}" type="sibTrans" cxnId="{9E4E85E5-D63F-4169-94BB-E210AD0DBCAA}">
      <dgm:prSet/>
      <dgm:spPr/>
      <dgm:t>
        <a:bodyPr/>
        <a:lstStyle/>
        <a:p>
          <a:endParaRPr lang="en-US"/>
        </a:p>
      </dgm:t>
    </dgm:pt>
    <dgm:pt modelId="{7182DDF0-B317-4529-98D9-72DE9B46F458}">
      <dgm:prSet/>
      <dgm:spPr/>
      <dgm:t>
        <a:bodyPr/>
        <a:lstStyle/>
        <a:p>
          <a:r>
            <a:rPr lang="en-US" dirty="0"/>
            <a:t>• Sources categorized: conservative, progressive, non-western</a:t>
          </a:r>
        </a:p>
      </dgm:t>
    </dgm:pt>
    <dgm:pt modelId="{EC789C77-E4BD-48CB-A074-6AFA49A3C8B2}" type="parTrans" cxnId="{9CF99712-AF55-4AEF-92E9-00455BE2D61C}">
      <dgm:prSet/>
      <dgm:spPr/>
      <dgm:t>
        <a:bodyPr/>
        <a:lstStyle/>
        <a:p>
          <a:endParaRPr lang="en-US"/>
        </a:p>
      </dgm:t>
    </dgm:pt>
    <dgm:pt modelId="{08E069CA-675B-422C-84AD-C5DF1DBFD249}" type="sibTrans" cxnId="{9CF99712-AF55-4AEF-92E9-00455BE2D61C}">
      <dgm:prSet/>
      <dgm:spPr/>
      <dgm:t>
        <a:bodyPr/>
        <a:lstStyle/>
        <a:p>
          <a:endParaRPr lang="en-US"/>
        </a:p>
      </dgm:t>
    </dgm:pt>
    <dgm:pt modelId="{1D1C7C9A-619A-4BA6-AEB1-4DFD8618FAEE}">
      <dgm:prSet/>
      <dgm:spPr/>
      <dgm:t>
        <a:bodyPr/>
        <a:lstStyle/>
        <a:p>
          <a:r>
            <a:rPr lang="en-US" dirty="0"/>
            <a:t>• Total of 1,164 articles collected</a:t>
          </a:r>
        </a:p>
      </dgm:t>
    </dgm:pt>
    <dgm:pt modelId="{FDD9B5F7-D3D2-45E1-850D-5E9B3708078E}" type="parTrans" cxnId="{9C493D8C-42A9-46F1-9027-669A191AC494}">
      <dgm:prSet/>
      <dgm:spPr/>
      <dgm:t>
        <a:bodyPr/>
        <a:lstStyle/>
        <a:p>
          <a:endParaRPr lang="en-US"/>
        </a:p>
      </dgm:t>
    </dgm:pt>
    <dgm:pt modelId="{74B2398D-3A06-42A8-837E-ADB7D05FFC37}" type="sibTrans" cxnId="{9C493D8C-42A9-46F1-9027-669A191AC494}">
      <dgm:prSet/>
      <dgm:spPr/>
      <dgm:t>
        <a:bodyPr/>
        <a:lstStyle/>
        <a:p>
          <a:endParaRPr lang="en-US"/>
        </a:p>
      </dgm:t>
    </dgm:pt>
    <dgm:pt modelId="{388E034E-5916-4619-B3B0-B17746A17AB3}" type="pres">
      <dgm:prSet presAssocID="{F17D104B-770F-40E1-8130-BBF2A0860502}" presName="root" presStyleCnt="0">
        <dgm:presLayoutVars>
          <dgm:dir/>
          <dgm:resizeHandles val="exact"/>
        </dgm:presLayoutVars>
      </dgm:prSet>
      <dgm:spPr/>
    </dgm:pt>
    <dgm:pt modelId="{9FE42DE9-6486-47A0-876F-7E9F94EE62BF}" type="pres">
      <dgm:prSet presAssocID="{134BC338-ACD2-4BE8-98CC-64EC9E726347}" presName="compNode" presStyleCnt="0"/>
      <dgm:spPr/>
    </dgm:pt>
    <dgm:pt modelId="{3AB265E7-FF55-498A-BCC1-8DD70B0FB1B0}" type="pres">
      <dgm:prSet presAssocID="{134BC338-ACD2-4BE8-98CC-64EC9E726347}" presName="bgRect" presStyleLbl="bgShp" presStyleIdx="0" presStyleCnt="3"/>
      <dgm:spPr/>
    </dgm:pt>
    <dgm:pt modelId="{6E7B80C9-5E4D-4794-B0AF-853B633CAC65}" type="pres">
      <dgm:prSet presAssocID="{134BC338-ACD2-4BE8-98CC-64EC9E7263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D5A039F-584A-4A08-AA42-48022368031D}" type="pres">
      <dgm:prSet presAssocID="{134BC338-ACD2-4BE8-98CC-64EC9E726347}" presName="spaceRect" presStyleCnt="0"/>
      <dgm:spPr/>
    </dgm:pt>
    <dgm:pt modelId="{A3C8AE43-4009-4F06-818E-D54B9EA9C861}" type="pres">
      <dgm:prSet presAssocID="{134BC338-ACD2-4BE8-98CC-64EC9E726347}" presName="parTx" presStyleLbl="revTx" presStyleIdx="0" presStyleCnt="3">
        <dgm:presLayoutVars>
          <dgm:chMax val="0"/>
          <dgm:chPref val="0"/>
        </dgm:presLayoutVars>
      </dgm:prSet>
      <dgm:spPr/>
    </dgm:pt>
    <dgm:pt modelId="{6564E43B-BA14-47A8-B30B-E99F4FDA6643}" type="pres">
      <dgm:prSet presAssocID="{63323FF0-08A3-4266-A602-9DECE290D2D9}" presName="sibTrans" presStyleCnt="0"/>
      <dgm:spPr/>
    </dgm:pt>
    <dgm:pt modelId="{96ADEA75-1585-4363-9E7F-60D084F1A669}" type="pres">
      <dgm:prSet presAssocID="{7182DDF0-B317-4529-98D9-72DE9B46F458}" presName="compNode" presStyleCnt="0"/>
      <dgm:spPr/>
    </dgm:pt>
    <dgm:pt modelId="{C6323032-81A5-44C3-873A-923C1424858A}" type="pres">
      <dgm:prSet presAssocID="{7182DDF0-B317-4529-98D9-72DE9B46F458}" presName="bgRect" presStyleLbl="bgShp" presStyleIdx="1" presStyleCnt="3"/>
      <dgm:spPr/>
    </dgm:pt>
    <dgm:pt modelId="{E4CE7846-BB13-4DE2-A73D-07335E9A19D3}" type="pres">
      <dgm:prSet presAssocID="{7182DDF0-B317-4529-98D9-72DE9B46F4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74F8B906-6600-4E8B-A586-E019B3D37CE5}" type="pres">
      <dgm:prSet presAssocID="{7182DDF0-B317-4529-98D9-72DE9B46F458}" presName="spaceRect" presStyleCnt="0"/>
      <dgm:spPr/>
    </dgm:pt>
    <dgm:pt modelId="{AB0A18E6-A494-4E8F-BB9C-A054A5E90BBD}" type="pres">
      <dgm:prSet presAssocID="{7182DDF0-B317-4529-98D9-72DE9B46F458}" presName="parTx" presStyleLbl="revTx" presStyleIdx="1" presStyleCnt="3">
        <dgm:presLayoutVars>
          <dgm:chMax val="0"/>
          <dgm:chPref val="0"/>
        </dgm:presLayoutVars>
      </dgm:prSet>
      <dgm:spPr/>
    </dgm:pt>
    <dgm:pt modelId="{9EC362B5-B05D-4EE3-991E-C8949E411CCF}" type="pres">
      <dgm:prSet presAssocID="{08E069CA-675B-422C-84AD-C5DF1DBFD249}" presName="sibTrans" presStyleCnt="0"/>
      <dgm:spPr/>
    </dgm:pt>
    <dgm:pt modelId="{138B8270-1F6C-45AB-8884-67D5458D6DA4}" type="pres">
      <dgm:prSet presAssocID="{1D1C7C9A-619A-4BA6-AEB1-4DFD8618FAEE}" presName="compNode" presStyleCnt="0"/>
      <dgm:spPr/>
    </dgm:pt>
    <dgm:pt modelId="{4583DFEA-AE53-4685-8BD0-2D352DDA74F2}" type="pres">
      <dgm:prSet presAssocID="{1D1C7C9A-619A-4BA6-AEB1-4DFD8618FAEE}" presName="bgRect" presStyleLbl="bgShp" presStyleIdx="2" presStyleCnt="3"/>
      <dgm:spPr/>
    </dgm:pt>
    <dgm:pt modelId="{46A5AC3D-D816-4288-A34A-700C7EA656D9}" type="pres">
      <dgm:prSet presAssocID="{1D1C7C9A-619A-4BA6-AEB1-4DFD8618FA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D7899BC-FD23-4E38-8C52-EB842173A7DF}" type="pres">
      <dgm:prSet presAssocID="{1D1C7C9A-619A-4BA6-AEB1-4DFD8618FAEE}" presName="spaceRect" presStyleCnt="0"/>
      <dgm:spPr/>
    </dgm:pt>
    <dgm:pt modelId="{148934F6-727B-4B9E-8EA0-5CEADB2A112B}" type="pres">
      <dgm:prSet presAssocID="{1D1C7C9A-619A-4BA6-AEB1-4DFD8618FA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DCA0412-F495-4A59-8FC2-4EE983A17F8F}" type="presOf" srcId="{F17D104B-770F-40E1-8130-BBF2A0860502}" destId="{388E034E-5916-4619-B3B0-B17746A17AB3}" srcOrd="0" destOrd="0" presId="urn:microsoft.com/office/officeart/2018/2/layout/IconVerticalSolidList"/>
    <dgm:cxn modelId="{9CF99712-AF55-4AEF-92E9-00455BE2D61C}" srcId="{F17D104B-770F-40E1-8130-BBF2A0860502}" destId="{7182DDF0-B317-4529-98D9-72DE9B46F458}" srcOrd="1" destOrd="0" parTransId="{EC789C77-E4BD-48CB-A074-6AFA49A3C8B2}" sibTransId="{08E069CA-675B-422C-84AD-C5DF1DBFD249}"/>
    <dgm:cxn modelId="{3E766430-42C4-4D6D-B71E-2C33A004017E}" type="presOf" srcId="{7182DDF0-B317-4529-98D9-72DE9B46F458}" destId="{AB0A18E6-A494-4E8F-BB9C-A054A5E90BBD}" srcOrd="0" destOrd="0" presId="urn:microsoft.com/office/officeart/2018/2/layout/IconVerticalSolidList"/>
    <dgm:cxn modelId="{AC8E013A-C2F2-4748-B18B-E5162D72C971}" type="presOf" srcId="{1D1C7C9A-619A-4BA6-AEB1-4DFD8618FAEE}" destId="{148934F6-727B-4B9E-8EA0-5CEADB2A112B}" srcOrd="0" destOrd="0" presId="urn:microsoft.com/office/officeart/2018/2/layout/IconVerticalSolidList"/>
    <dgm:cxn modelId="{AA832272-CAB2-420E-98CA-D53FA98C6FF5}" type="presOf" srcId="{134BC338-ACD2-4BE8-98CC-64EC9E726347}" destId="{A3C8AE43-4009-4F06-818E-D54B9EA9C861}" srcOrd="0" destOrd="0" presId="urn:microsoft.com/office/officeart/2018/2/layout/IconVerticalSolidList"/>
    <dgm:cxn modelId="{9C493D8C-42A9-46F1-9027-669A191AC494}" srcId="{F17D104B-770F-40E1-8130-BBF2A0860502}" destId="{1D1C7C9A-619A-4BA6-AEB1-4DFD8618FAEE}" srcOrd="2" destOrd="0" parTransId="{FDD9B5F7-D3D2-45E1-850D-5E9B3708078E}" sibTransId="{74B2398D-3A06-42A8-837E-ADB7D05FFC37}"/>
    <dgm:cxn modelId="{9E4E85E5-D63F-4169-94BB-E210AD0DBCAA}" srcId="{F17D104B-770F-40E1-8130-BBF2A0860502}" destId="{134BC338-ACD2-4BE8-98CC-64EC9E726347}" srcOrd="0" destOrd="0" parTransId="{8E4D1291-DE95-465E-984F-6FCB9A301141}" sibTransId="{63323FF0-08A3-4266-A602-9DECE290D2D9}"/>
    <dgm:cxn modelId="{0965A8B4-0744-4516-92E2-98E8DAF164AD}" type="presParOf" srcId="{388E034E-5916-4619-B3B0-B17746A17AB3}" destId="{9FE42DE9-6486-47A0-876F-7E9F94EE62BF}" srcOrd="0" destOrd="0" presId="urn:microsoft.com/office/officeart/2018/2/layout/IconVerticalSolidList"/>
    <dgm:cxn modelId="{86219730-C992-4A0F-84DA-D733D79A3F3A}" type="presParOf" srcId="{9FE42DE9-6486-47A0-876F-7E9F94EE62BF}" destId="{3AB265E7-FF55-498A-BCC1-8DD70B0FB1B0}" srcOrd="0" destOrd="0" presId="urn:microsoft.com/office/officeart/2018/2/layout/IconVerticalSolidList"/>
    <dgm:cxn modelId="{00E50A4D-ACB0-467A-B2D7-CEACAC7CDEFA}" type="presParOf" srcId="{9FE42DE9-6486-47A0-876F-7E9F94EE62BF}" destId="{6E7B80C9-5E4D-4794-B0AF-853B633CAC65}" srcOrd="1" destOrd="0" presId="urn:microsoft.com/office/officeart/2018/2/layout/IconVerticalSolidList"/>
    <dgm:cxn modelId="{9591663D-5685-4489-A2E1-113D9D5C6DE1}" type="presParOf" srcId="{9FE42DE9-6486-47A0-876F-7E9F94EE62BF}" destId="{7D5A039F-584A-4A08-AA42-48022368031D}" srcOrd="2" destOrd="0" presId="urn:microsoft.com/office/officeart/2018/2/layout/IconVerticalSolidList"/>
    <dgm:cxn modelId="{B6922F2B-500D-4C35-9E80-F96886371626}" type="presParOf" srcId="{9FE42DE9-6486-47A0-876F-7E9F94EE62BF}" destId="{A3C8AE43-4009-4F06-818E-D54B9EA9C861}" srcOrd="3" destOrd="0" presId="urn:microsoft.com/office/officeart/2018/2/layout/IconVerticalSolidList"/>
    <dgm:cxn modelId="{76F6B274-4763-4D9B-B42E-8477ED576C6F}" type="presParOf" srcId="{388E034E-5916-4619-B3B0-B17746A17AB3}" destId="{6564E43B-BA14-47A8-B30B-E99F4FDA6643}" srcOrd="1" destOrd="0" presId="urn:microsoft.com/office/officeart/2018/2/layout/IconVerticalSolidList"/>
    <dgm:cxn modelId="{7D327217-F37F-43A7-83C7-B135FD0177E2}" type="presParOf" srcId="{388E034E-5916-4619-B3B0-B17746A17AB3}" destId="{96ADEA75-1585-4363-9E7F-60D084F1A669}" srcOrd="2" destOrd="0" presId="urn:microsoft.com/office/officeart/2018/2/layout/IconVerticalSolidList"/>
    <dgm:cxn modelId="{08A8DC88-9971-4A64-97BB-90DF2A9204B1}" type="presParOf" srcId="{96ADEA75-1585-4363-9E7F-60D084F1A669}" destId="{C6323032-81A5-44C3-873A-923C1424858A}" srcOrd="0" destOrd="0" presId="urn:microsoft.com/office/officeart/2018/2/layout/IconVerticalSolidList"/>
    <dgm:cxn modelId="{8B5BBAE1-AD2C-4717-A6DD-B0E0A4F90A05}" type="presParOf" srcId="{96ADEA75-1585-4363-9E7F-60D084F1A669}" destId="{E4CE7846-BB13-4DE2-A73D-07335E9A19D3}" srcOrd="1" destOrd="0" presId="urn:microsoft.com/office/officeart/2018/2/layout/IconVerticalSolidList"/>
    <dgm:cxn modelId="{08E13E65-9B67-4B7A-8680-B4F994F4801D}" type="presParOf" srcId="{96ADEA75-1585-4363-9E7F-60D084F1A669}" destId="{74F8B906-6600-4E8B-A586-E019B3D37CE5}" srcOrd="2" destOrd="0" presId="urn:microsoft.com/office/officeart/2018/2/layout/IconVerticalSolidList"/>
    <dgm:cxn modelId="{814957DB-E18B-448F-BF6B-81AA85750088}" type="presParOf" srcId="{96ADEA75-1585-4363-9E7F-60D084F1A669}" destId="{AB0A18E6-A494-4E8F-BB9C-A054A5E90BBD}" srcOrd="3" destOrd="0" presId="urn:microsoft.com/office/officeart/2018/2/layout/IconVerticalSolidList"/>
    <dgm:cxn modelId="{4643CD6B-5400-45FE-ABCB-84B4A51B788C}" type="presParOf" srcId="{388E034E-5916-4619-B3B0-B17746A17AB3}" destId="{9EC362B5-B05D-4EE3-991E-C8949E411CCF}" srcOrd="3" destOrd="0" presId="urn:microsoft.com/office/officeart/2018/2/layout/IconVerticalSolidList"/>
    <dgm:cxn modelId="{EEB127E5-4731-4EB0-991A-194962C0F4B0}" type="presParOf" srcId="{388E034E-5916-4619-B3B0-B17746A17AB3}" destId="{138B8270-1F6C-45AB-8884-67D5458D6DA4}" srcOrd="4" destOrd="0" presId="urn:microsoft.com/office/officeart/2018/2/layout/IconVerticalSolidList"/>
    <dgm:cxn modelId="{9F00AC9A-8D6F-4109-9772-7001F0460425}" type="presParOf" srcId="{138B8270-1F6C-45AB-8884-67D5458D6DA4}" destId="{4583DFEA-AE53-4685-8BD0-2D352DDA74F2}" srcOrd="0" destOrd="0" presId="urn:microsoft.com/office/officeart/2018/2/layout/IconVerticalSolidList"/>
    <dgm:cxn modelId="{77FC498A-068D-41CB-BD08-63D4D75B51F6}" type="presParOf" srcId="{138B8270-1F6C-45AB-8884-67D5458D6DA4}" destId="{46A5AC3D-D816-4288-A34A-700C7EA656D9}" srcOrd="1" destOrd="0" presId="urn:microsoft.com/office/officeart/2018/2/layout/IconVerticalSolidList"/>
    <dgm:cxn modelId="{26D333FB-1E6C-4BE5-A92F-579F05E7D07A}" type="presParOf" srcId="{138B8270-1F6C-45AB-8884-67D5458D6DA4}" destId="{2D7899BC-FD23-4E38-8C52-EB842173A7DF}" srcOrd="2" destOrd="0" presId="urn:microsoft.com/office/officeart/2018/2/layout/IconVerticalSolidList"/>
    <dgm:cxn modelId="{A0B0A55A-4EBA-4284-8E4B-7D3CADB52576}" type="presParOf" srcId="{138B8270-1F6C-45AB-8884-67D5458D6DA4}" destId="{148934F6-727B-4B9E-8EA0-5CEADB2A11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7E4C96-EED7-4A0B-BBD6-F9BF4B768D9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5FB6C4-5F05-4124-8777-A3E899DDEC31}">
      <dgm:prSet/>
      <dgm:spPr/>
      <dgm:t>
        <a:bodyPr/>
        <a:lstStyle/>
        <a:p>
          <a:r>
            <a:rPr lang="en-US"/>
            <a:t>One-hot encoding for categories</a:t>
          </a:r>
        </a:p>
      </dgm:t>
    </dgm:pt>
    <dgm:pt modelId="{A4427B25-4926-441B-A984-E120987D6A97}" type="parTrans" cxnId="{9B09499E-0258-4A3D-A88C-FCD66CFB10F2}">
      <dgm:prSet/>
      <dgm:spPr/>
      <dgm:t>
        <a:bodyPr/>
        <a:lstStyle/>
        <a:p>
          <a:endParaRPr lang="en-US"/>
        </a:p>
      </dgm:t>
    </dgm:pt>
    <dgm:pt modelId="{8B19DE4B-83A3-412C-B585-48FD813395C2}" type="sibTrans" cxnId="{9B09499E-0258-4A3D-A88C-FCD66CFB10F2}">
      <dgm:prSet/>
      <dgm:spPr/>
      <dgm:t>
        <a:bodyPr/>
        <a:lstStyle/>
        <a:p>
          <a:endParaRPr lang="en-US"/>
        </a:p>
      </dgm:t>
    </dgm:pt>
    <dgm:pt modelId="{901A4E7F-E9C1-4CB9-BBFB-02C74B6A952E}">
      <dgm:prSet/>
      <dgm:spPr/>
      <dgm:t>
        <a:bodyPr/>
        <a:lstStyle/>
        <a:p>
          <a:r>
            <a:rPr lang="en-US"/>
            <a:t>NLTK for stop-word removal and symbol cleaning</a:t>
          </a:r>
        </a:p>
      </dgm:t>
    </dgm:pt>
    <dgm:pt modelId="{F33F98B5-ADE4-4F0D-8AA5-AABA30E6D0AD}" type="parTrans" cxnId="{453C3294-3B23-4962-B7E9-B0E7F6484623}">
      <dgm:prSet/>
      <dgm:spPr/>
      <dgm:t>
        <a:bodyPr/>
        <a:lstStyle/>
        <a:p>
          <a:endParaRPr lang="en-US"/>
        </a:p>
      </dgm:t>
    </dgm:pt>
    <dgm:pt modelId="{51456ED1-441F-404B-9237-FC19976563D6}" type="sibTrans" cxnId="{453C3294-3B23-4962-B7E9-B0E7F6484623}">
      <dgm:prSet/>
      <dgm:spPr/>
      <dgm:t>
        <a:bodyPr/>
        <a:lstStyle/>
        <a:p>
          <a:endParaRPr lang="en-US"/>
        </a:p>
      </dgm:t>
    </dgm:pt>
    <dgm:pt modelId="{86BF101A-EE8E-4594-8A73-DB83E212FD73}">
      <dgm:prSet/>
      <dgm:spPr/>
      <dgm:t>
        <a:bodyPr/>
        <a:lstStyle/>
        <a:p>
          <a:r>
            <a:rPr lang="en-GB"/>
            <a:t>Applied Word2Vec embedding</a:t>
          </a:r>
          <a:endParaRPr lang="en-US"/>
        </a:p>
      </dgm:t>
    </dgm:pt>
    <dgm:pt modelId="{CCF45F29-4C01-4687-AB06-2D95C71F9E44}" type="parTrans" cxnId="{553F3057-BFCB-421F-9120-B1283308763F}">
      <dgm:prSet/>
      <dgm:spPr/>
      <dgm:t>
        <a:bodyPr/>
        <a:lstStyle/>
        <a:p>
          <a:endParaRPr lang="en-US"/>
        </a:p>
      </dgm:t>
    </dgm:pt>
    <dgm:pt modelId="{E9218760-AFBE-40BB-A433-AD64DF815FEF}" type="sibTrans" cxnId="{553F3057-BFCB-421F-9120-B1283308763F}">
      <dgm:prSet/>
      <dgm:spPr/>
      <dgm:t>
        <a:bodyPr/>
        <a:lstStyle/>
        <a:p>
          <a:endParaRPr lang="en-US"/>
        </a:p>
      </dgm:t>
    </dgm:pt>
    <dgm:pt modelId="{3F1AB8DA-7D99-4C9F-8A17-704997E04AF4}">
      <dgm:prSet/>
      <dgm:spPr/>
      <dgm:t>
        <a:bodyPr/>
        <a:lstStyle/>
        <a:p>
          <a:r>
            <a:rPr lang="en-GB"/>
            <a:t>Converts words to vectors reflecting contextual similarity</a:t>
          </a:r>
          <a:endParaRPr lang="en-US"/>
        </a:p>
      </dgm:t>
    </dgm:pt>
    <dgm:pt modelId="{4FFFD275-9989-4A46-874A-51513B6C6B40}" type="parTrans" cxnId="{C83FBC47-49D1-417C-9794-E9129AEF9250}">
      <dgm:prSet/>
      <dgm:spPr/>
      <dgm:t>
        <a:bodyPr/>
        <a:lstStyle/>
        <a:p>
          <a:endParaRPr lang="en-US"/>
        </a:p>
      </dgm:t>
    </dgm:pt>
    <dgm:pt modelId="{55EC09DE-EC25-4623-A233-31191397FC6B}" type="sibTrans" cxnId="{C83FBC47-49D1-417C-9794-E9129AEF9250}">
      <dgm:prSet/>
      <dgm:spPr/>
      <dgm:t>
        <a:bodyPr/>
        <a:lstStyle/>
        <a:p>
          <a:endParaRPr lang="en-US"/>
        </a:p>
      </dgm:t>
    </dgm:pt>
    <dgm:pt modelId="{738481F9-8115-4F8B-9930-59E01151C42E}" type="pres">
      <dgm:prSet presAssocID="{437E4C96-EED7-4A0B-BBD6-F9BF4B768D9C}" presName="outerComposite" presStyleCnt="0">
        <dgm:presLayoutVars>
          <dgm:chMax val="5"/>
          <dgm:dir/>
          <dgm:resizeHandles val="exact"/>
        </dgm:presLayoutVars>
      </dgm:prSet>
      <dgm:spPr/>
    </dgm:pt>
    <dgm:pt modelId="{57D6477A-1071-443F-8B7F-4DA5C853B7A7}" type="pres">
      <dgm:prSet presAssocID="{437E4C96-EED7-4A0B-BBD6-F9BF4B768D9C}" presName="dummyMaxCanvas" presStyleCnt="0">
        <dgm:presLayoutVars/>
      </dgm:prSet>
      <dgm:spPr/>
    </dgm:pt>
    <dgm:pt modelId="{028DDD88-64F8-403D-972F-3A58497A3031}" type="pres">
      <dgm:prSet presAssocID="{437E4C96-EED7-4A0B-BBD6-F9BF4B768D9C}" presName="FourNodes_1" presStyleLbl="node1" presStyleIdx="0" presStyleCnt="4">
        <dgm:presLayoutVars>
          <dgm:bulletEnabled val="1"/>
        </dgm:presLayoutVars>
      </dgm:prSet>
      <dgm:spPr/>
    </dgm:pt>
    <dgm:pt modelId="{C54B8D2E-DD98-49F1-A0DC-B6F5132711B5}" type="pres">
      <dgm:prSet presAssocID="{437E4C96-EED7-4A0B-BBD6-F9BF4B768D9C}" presName="FourNodes_2" presStyleLbl="node1" presStyleIdx="1" presStyleCnt="4">
        <dgm:presLayoutVars>
          <dgm:bulletEnabled val="1"/>
        </dgm:presLayoutVars>
      </dgm:prSet>
      <dgm:spPr/>
    </dgm:pt>
    <dgm:pt modelId="{B89DC846-AABB-4360-BC1D-AD0CCA538925}" type="pres">
      <dgm:prSet presAssocID="{437E4C96-EED7-4A0B-BBD6-F9BF4B768D9C}" presName="FourNodes_3" presStyleLbl="node1" presStyleIdx="2" presStyleCnt="4">
        <dgm:presLayoutVars>
          <dgm:bulletEnabled val="1"/>
        </dgm:presLayoutVars>
      </dgm:prSet>
      <dgm:spPr/>
    </dgm:pt>
    <dgm:pt modelId="{BB8F7980-2545-4D38-94F0-0BF91183EDA2}" type="pres">
      <dgm:prSet presAssocID="{437E4C96-EED7-4A0B-BBD6-F9BF4B768D9C}" presName="FourNodes_4" presStyleLbl="node1" presStyleIdx="3" presStyleCnt="4">
        <dgm:presLayoutVars>
          <dgm:bulletEnabled val="1"/>
        </dgm:presLayoutVars>
      </dgm:prSet>
      <dgm:spPr/>
    </dgm:pt>
    <dgm:pt modelId="{87327465-F982-4D64-9799-967FC3E12724}" type="pres">
      <dgm:prSet presAssocID="{437E4C96-EED7-4A0B-BBD6-F9BF4B768D9C}" presName="FourConn_1-2" presStyleLbl="fgAccFollowNode1" presStyleIdx="0" presStyleCnt="3">
        <dgm:presLayoutVars>
          <dgm:bulletEnabled val="1"/>
        </dgm:presLayoutVars>
      </dgm:prSet>
      <dgm:spPr/>
    </dgm:pt>
    <dgm:pt modelId="{1BB06154-16D0-4AD6-B278-D59E7E1CC94C}" type="pres">
      <dgm:prSet presAssocID="{437E4C96-EED7-4A0B-BBD6-F9BF4B768D9C}" presName="FourConn_2-3" presStyleLbl="fgAccFollowNode1" presStyleIdx="1" presStyleCnt="3">
        <dgm:presLayoutVars>
          <dgm:bulletEnabled val="1"/>
        </dgm:presLayoutVars>
      </dgm:prSet>
      <dgm:spPr/>
    </dgm:pt>
    <dgm:pt modelId="{41A881BB-1E9D-41BB-9835-7C60BA3BF58A}" type="pres">
      <dgm:prSet presAssocID="{437E4C96-EED7-4A0B-BBD6-F9BF4B768D9C}" presName="FourConn_3-4" presStyleLbl="fgAccFollowNode1" presStyleIdx="2" presStyleCnt="3">
        <dgm:presLayoutVars>
          <dgm:bulletEnabled val="1"/>
        </dgm:presLayoutVars>
      </dgm:prSet>
      <dgm:spPr/>
    </dgm:pt>
    <dgm:pt modelId="{04612D50-30BB-4DD1-8814-3FFFC99D4FD8}" type="pres">
      <dgm:prSet presAssocID="{437E4C96-EED7-4A0B-BBD6-F9BF4B768D9C}" presName="FourNodes_1_text" presStyleLbl="node1" presStyleIdx="3" presStyleCnt="4">
        <dgm:presLayoutVars>
          <dgm:bulletEnabled val="1"/>
        </dgm:presLayoutVars>
      </dgm:prSet>
      <dgm:spPr/>
    </dgm:pt>
    <dgm:pt modelId="{961BC1B2-36E0-41EA-AF8F-9559E10A3750}" type="pres">
      <dgm:prSet presAssocID="{437E4C96-EED7-4A0B-BBD6-F9BF4B768D9C}" presName="FourNodes_2_text" presStyleLbl="node1" presStyleIdx="3" presStyleCnt="4">
        <dgm:presLayoutVars>
          <dgm:bulletEnabled val="1"/>
        </dgm:presLayoutVars>
      </dgm:prSet>
      <dgm:spPr/>
    </dgm:pt>
    <dgm:pt modelId="{5F63D2DE-9FAD-4463-8821-FDF309E0F47A}" type="pres">
      <dgm:prSet presAssocID="{437E4C96-EED7-4A0B-BBD6-F9BF4B768D9C}" presName="FourNodes_3_text" presStyleLbl="node1" presStyleIdx="3" presStyleCnt="4">
        <dgm:presLayoutVars>
          <dgm:bulletEnabled val="1"/>
        </dgm:presLayoutVars>
      </dgm:prSet>
      <dgm:spPr/>
    </dgm:pt>
    <dgm:pt modelId="{ED8366FE-17FB-4106-A0DE-333A3375DEFE}" type="pres">
      <dgm:prSet presAssocID="{437E4C96-EED7-4A0B-BBD6-F9BF4B768D9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5A66D0C-1652-49B6-8477-FA56E31D35DB}" type="presOf" srcId="{86BF101A-EE8E-4594-8A73-DB83E212FD73}" destId="{B89DC846-AABB-4360-BC1D-AD0CCA538925}" srcOrd="0" destOrd="0" presId="urn:microsoft.com/office/officeart/2005/8/layout/vProcess5"/>
    <dgm:cxn modelId="{CE91DE0E-5F07-4990-989B-31690F28FA56}" type="presOf" srcId="{3F1AB8DA-7D99-4C9F-8A17-704997E04AF4}" destId="{ED8366FE-17FB-4106-A0DE-333A3375DEFE}" srcOrd="1" destOrd="0" presId="urn:microsoft.com/office/officeart/2005/8/layout/vProcess5"/>
    <dgm:cxn modelId="{89C20B2F-2F42-4E9D-9E37-997226138C6D}" type="presOf" srcId="{875FB6C4-5F05-4124-8777-A3E899DDEC31}" destId="{04612D50-30BB-4DD1-8814-3FFFC99D4FD8}" srcOrd="1" destOrd="0" presId="urn:microsoft.com/office/officeart/2005/8/layout/vProcess5"/>
    <dgm:cxn modelId="{BBCF0A44-0F71-4837-B4E6-217AED3D222B}" type="presOf" srcId="{901A4E7F-E9C1-4CB9-BBFB-02C74B6A952E}" destId="{C54B8D2E-DD98-49F1-A0DC-B6F5132711B5}" srcOrd="0" destOrd="0" presId="urn:microsoft.com/office/officeart/2005/8/layout/vProcess5"/>
    <dgm:cxn modelId="{CE17F346-577F-4E63-888C-DEA40FE22877}" type="presOf" srcId="{875FB6C4-5F05-4124-8777-A3E899DDEC31}" destId="{028DDD88-64F8-403D-972F-3A58497A3031}" srcOrd="0" destOrd="0" presId="urn:microsoft.com/office/officeart/2005/8/layout/vProcess5"/>
    <dgm:cxn modelId="{C83FBC47-49D1-417C-9794-E9129AEF9250}" srcId="{437E4C96-EED7-4A0B-BBD6-F9BF4B768D9C}" destId="{3F1AB8DA-7D99-4C9F-8A17-704997E04AF4}" srcOrd="3" destOrd="0" parTransId="{4FFFD275-9989-4A46-874A-51513B6C6B40}" sibTransId="{55EC09DE-EC25-4623-A233-31191397FC6B}"/>
    <dgm:cxn modelId="{4EE6996E-38D4-45E4-8239-0FA14BBC6CA7}" type="presOf" srcId="{3F1AB8DA-7D99-4C9F-8A17-704997E04AF4}" destId="{BB8F7980-2545-4D38-94F0-0BF91183EDA2}" srcOrd="0" destOrd="0" presId="urn:microsoft.com/office/officeart/2005/8/layout/vProcess5"/>
    <dgm:cxn modelId="{553F3057-BFCB-421F-9120-B1283308763F}" srcId="{437E4C96-EED7-4A0B-BBD6-F9BF4B768D9C}" destId="{86BF101A-EE8E-4594-8A73-DB83E212FD73}" srcOrd="2" destOrd="0" parTransId="{CCF45F29-4C01-4687-AB06-2D95C71F9E44}" sibTransId="{E9218760-AFBE-40BB-A433-AD64DF815FEF}"/>
    <dgm:cxn modelId="{7CC21794-D5D0-4E4A-A798-2FCBB3CC7D3E}" type="presOf" srcId="{E9218760-AFBE-40BB-A433-AD64DF815FEF}" destId="{41A881BB-1E9D-41BB-9835-7C60BA3BF58A}" srcOrd="0" destOrd="0" presId="urn:microsoft.com/office/officeart/2005/8/layout/vProcess5"/>
    <dgm:cxn modelId="{453C3294-3B23-4962-B7E9-B0E7F6484623}" srcId="{437E4C96-EED7-4A0B-BBD6-F9BF4B768D9C}" destId="{901A4E7F-E9C1-4CB9-BBFB-02C74B6A952E}" srcOrd="1" destOrd="0" parTransId="{F33F98B5-ADE4-4F0D-8AA5-AABA30E6D0AD}" sibTransId="{51456ED1-441F-404B-9237-FC19976563D6}"/>
    <dgm:cxn modelId="{CDF36D9C-0BC0-4131-9A27-5A7087C38B8B}" type="presOf" srcId="{8B19DE4B-83A3-412C-B585-48FD813395C2}" destId="{87327465-F982-4D64-9799-967FC3E12724}" srcOrd="0" destOrd="0" presId="urn:microsoft.com/office/officeart/2005/8/layout/vProcess5"/>
    <dgm:cxn modelId="{9B09499E-0258-4A3D-A88C-FCD66CFB10F2}" srcId="{437E4C96-EED7-4A0B-BBD6-F9BF4B768D9C}" destId="{875FB6C4-5F05-4124-8777-A3E899DDEC31}" srcOrd="0" destOrd="0" parTransId="{A4427B25-4926-441B-A984-E120987D6A97}" sibTransId="{8B19DE4B-83A3-412C-B585-48FD813395C2}"/>
    <dgm:cxn modelId="{4B0F11B3-049B-413C-8105-8F6AFFBAC9DE}" type="presOf" srcId="{86BF101A-EE8E-4594-8A73-DB83E212FD73}" destId="{5F63D2DE-9FAD-4463-8821-FDF309E0F47A}" srcOrd="1" destOrd="0" presId="urn:microsoft.com/office/officeart/2005/8/layout/vProcess5"/>
    <dgm:cxn modelId="{C54BF2B6-0DE5-42E0-9FC7-4369EADBCB49}" type="presOf" srcId="{51456ED1-441F-404B-9237-FC19976563D6}" destId="{1BB06154-16D0-4AD6-B278-D59E7E1CC94C}" srcOrd="0" destOrd="0" presId="urn:microsoft.com/office/officeart/2005/8/layout/vProcess5"/>
    <dgm:cxn modelId="{B5A8ACBD-6405-4B2F-8FE0-42F6C6683577}" type="presOf" srcId="{437E4C96-EED7-4A0B-BBD6-F9BF4B768D9C}" destId="{738481F9-8115-4F8B-9930-59E01151C42E}" srcOrd="0" destOrd="0" presId="urn:microsoft.com/office/officeart/2005/8/layout/vProcess5"/>
    <dgm:cxn modelId="{199854C7-2D1F-4429-9EA5-56F682BBE46E}" type="presOf" srcId="{901A4E7F-E9C1-4CB9-BBFB-02C74B6A952E}" destId="{961BC1B2-36E0-41EA-AF8F-9559E10A3750}" srcOrd="1" destOrd="0" presId="urn:microsoft.com/office/officeart/2005/8/layout/vProcess5"/>
    <dgm:cxn modelId="{CF7728C6-5DFC-481B-9D84-4484B5F9C4D8}" type="presParOf" srcId="{738481F9-8115-4F8B-9930-59E01151C42E}" destId="{57D6477A-1071-443F-8B7F-4DA5C853B7A7}" srcOrd="0" destOrd="0" presId="urn:microsoft.com/office/officeart/2005/8/layout/vProcess5"/>
    <dgm:cxn modelId="{3ED0957E-C7C6-4EC2-97BE-AC5D65C74B05}" type="presParOf" srcId="{738481F9-8115-4F8B-9930-59E01151C42E}" destId="{028DDD88-64F8-403D-972F-3A58497A3031}" srcOrd="1" destOrd="0" presId="urn:microsoft.com/office/officeart/2005/8/layout/vProcess5"/>
    <dgm:cxn modelId="{E97840FC-9184-4746-95C6-34455A62B6EA}" type="presParOf" srcId="{738481F9-8115-4F8B-9930-59E01151C42E}" destId="{C54B8D2E-DD98-49F1-A0DC-B6F5132711B5}" srcOrd="2" destOrd="0" presId="urn:microsoft.com/office/officeart/2005/8/layout/vProcess5"/>
    <dgm:cxn modelId="{37CF2A31-998E-4F25-A1D4-C46E1CC013FB}" type="presParOf" srcId="{738481F9-8115-4F8B-9930-59E01151C42E}" destId="{B89DC846-AABB-4360-BC1D-AD0CCA538925}" srcOrd="3" destOrd="0" presId="urn:microsoft.com/office/officeart/2005/8/layout/vProcess5"/>
    <dgm:cxn modelId="{4DE94536-9FA0-469A-B465-9B907DC648B2}" type="presParOf" srcId="{738481F9-8115-4F8B-9930-59E01151C42E}" destId="{BB8F7980-2545-4D38-94F0-0BF91183EDA2}" srcOrd="4" destOrd="0" presId="urn:microsoft.com/office/officeart/2005/8/layout/vProcess5"/>
    <dgm:cxn modelId="{A9EE76CB-268E-4226-90D3-5D2A0E3CCACF}" type="presParOf" srcId="{738481F9-8115-4F8B-9930-59E01151C42E}" destId="{87327465-F982-4D64-9799-967FC3E12724}" srcOrd="5" destOrd="0" presId="urn:microsoft.com/office/officeart/2005/8/layout/vProcess5"/>
    <dgm:cxn modelId="{4E81E3F3-4571-45CD-83BE-4312BD3A4792}" type="presParOf" srcId="{738481F9-8115-4F8B-9930-59E01151C42E}" destId="{1BB06154-16D0-4AD6-B278-D59E7E1CC94C}" srcOrd="6" destOrd="0" presId="urn:microsoft.com/office/officeart/2005/8/layout/vProcess5"/>
    <dgm:cxn modelId="{7A2271D4-2F8A-42BE-B822-873EB9A5B3E1}" type="presParOf" srcId="{738481F9-8115-4F8B-9930-59E01151C42E}" destId="{41A881BB-1E9D-41BB-9835-7C60BA3BF58A}" srcOrd="7" destOrd="0" presId="urn:microsoft.com/office/officeart/2005/8/layout/vProcess5"/>
    <dgm:cxn modelId="{23D1E26F-A68D-4C44-AFCE-E2DDD7CA79BE}" type="presParOf" srcId="{738481F9-8115-4F8B-9930-59E01151C42E}" destId="{04612D50-30BB-4DD1-8814-3FFFC99D4FD8}" srcOrd="8" destOrd="0" presId="urn:microsoft.com/office/officeart/2005/8/layout/vProcess5"/>
    <dgm:cxn modelId="{CCCDF69A-4D91-4A3B-AB2D-D20EA35E948E}" type="presParOf" srcId="{738481F9-8115-4F8B-9930-59E01151C42E}" destId="{961BC1B2-36E0-41EA-AF8F-9559E10A3750}" srcOrd="9" destOrd="0" presId="urn:microsoft.com/office/officeart/2005/8/layout/vProcess5"/>
    <dgm:cxn modelId="{6D23A591-8B17-4CB3-A823-E6D871BC58B1}" type="presParOf" srcId="{738481F9-8115-4F8B-9930-59E01151C42E}" destId="{5F63D2DE-9FAD-4463-8821-FDF309E0F47A}" srcOrd="10" destOrd="0" presId="urn:microsoft.com/office/officeart/2005/8/layout/vProcess5"/>
    <dgm:cxn modelId="{201277B7-B8C2-453C-9CD4-A433766A4934}" type="presParOf" srcId="{738481F9-8115-4F8B-9930-59E01151C42E}" destId="{ED8366FE-17FB-4106-A0DE-333A3375DEF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A1FEDB-C60C-4F39-92A1-170C34C67285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500744-5E2D-4061-96C8-2C6C5AC5502B}">
      <dgm:prSet/>
      <dgm:spPr/>
      <dgm:t>
        <a:bodyPr/>
        <a:lstStyle/>
        <a:p>
          <a:r>
            <a:rPr lang="en-US"/>
            <a:t>• Neural: Best scores (avg ~0.43)</a:t>
          </a:r>
        </a:p>
      </dgm:t>
    </dgm:pt>
    <dgm:pt modelId="{F668474D-F4C8-4B78-B9B0-372F6192B668}" type="parTrans" cxnId="{3E991D50-5DE9-460B-BDBC-F040EA241FD0}">
      <dgm:prSet/>
      <dgm:spPr/>
      <dgm:t>
        <a:bodyPr/>
        <a:lstStyle/>
        <a:p>
          <a:endParaRPr lang="en-US"/>
        </a:p>
      </dgm:t>
    </dgm:pt>
    <dgm:pt modelId="{92017F36-2AAD-4FE6-9CAF-1E8E0E8E667A}" type="sibTrans" cxnId="{3E991D50-5DE9-460B-BDBC-F040EA241FD0}">
      <dgm:prSet/>
      <dgm:spPr/>
      <dgm:t>
        <a:bodyPr/>
        <a:lstStyle/>
        <a:p>
          <a:endParaRPr lang="en-US"/>
        </a:p>
      </dgm:t>
    </dgm:pt>
    <dgm:pt modelId="{46FD5AC6-538D-45A8-95DD-8D3AA1C9A61F}">
      <dgm:prSet/>
      <dgm:spPr/>
      <dgm:t>
        <a:bodyPr/>
        <a:lstStyle/>
        <a:p>
          <a:r>
            <a:rPr lang="en-US"/>
            <a:t>• TF-IDF: Worst scores (avg &lt; 0.20)</a:t>
          </a:r>
        </a:p>
      </dgm:t>
    </dgm:pt>
    <dgm:pt modelId="{E00EF1B9-EFF4-448C-9B55-752CF9252D9B}" type="parTrans" cxnId="{6870D733-68CB-49E8-962C-A9E64E11B903}">
      <dgm:prSet/>
      <dgm:spPr/>
      <dgm:t>
        <a:bodyPr/>
        <a:lstStyle/>
        <a:p>
          <a:endParaRPr lang="en-US"/>
        </a:p>
      </dgm:t>
    </dgm:pt>
    <dgm:pt modelId="{5F031C0E-70C6-4503-84E7-04121CD90A30}" type="sibTrans" cxnId="{6870D733-68CB-49E8-962C-A9E64E11B903}">
      <dgm:prSet/>
      <dgm:spPr/>
      <dgm:t>
        <a:bodyPr/>
        <a:lstStyle/>
        <a:p>
          <a:endParaRPr lang="en-US"/>
        </a:p>
      </dgm:t>
    </dgm:pt>
    <dgm:pt modelId="{A2A808B2-E759-4864-B089-D096A5FE3AE0}">
      <dgm:prSet/>
      <dgm:spPr/>
      <dgm:t>
        <a:bodyPr/>
        <a:lstStyle/>
        <a:p>
          <a:r>
            <a:rPr lang="en-US"/>
            <a:t>• Dataset may have limited diversity</a:t>
          </a:r>
        </a:p>
      </dgm:t>
    </dgm:pt>
    <dgm:pt modelId="{608925B6-DEE4-4516-96F2-A5031A57BE12}" type="parTrans" cxnId="{B95F98BD-E241-43B5-9400-FBB12CE580A3}">
      <dgm:prSet/>
      <dgm:spPr/>
      <dgm:t>
        <a:bodyPr/>
        <a:lstStyle/>
        <a:p>
          <a:endParaRPr lang="en-US"/>
        </a:p>
      </dgm:t>
    </dgm:pt>
    <dgm:pt modelId="{8F226DA7-B728-491E-A766-DE97330120B5}" type="sibTrans" cxnId="{B95F98BD-E241-43B5-9400-FBB12CE580A3}">
      <dgm:prSet/>
      <dgm:spPr/>
      <dgm:t>
        <a:bodyPr/>
        <a:lstStyle/>
        <a:p>
          <a:endParaRPr lang="en-US"/>
        </a:p>
      </dgm:t>
    </dgm:pt>
    <dgm:pt modelId="{79D2408D-2583-4CED-BE16-5E472A3F3222}" type="pres">
      <dgm:prSet presAssocID="{59A1FEDB-C60C-4F39-92A1-170C34C67285}" presName="diagram" presStyleCnt="0">
        <dgm:presLayoutVars>
          <dgm:dir/>
          <dgm:resizeHandles val="exact"/>
        </dgm:presLayoutVars>
      </dgm:prSet>
      <dgm:spPr/>
    </dgm:pt>
    <dgm:pt modelId="{98EB5E96-0B57-429F-B11A-784182A3F4D5}" type="pres">
      <dgm:prSet presAssocID="{E1500744-5E2D-4061-96C8-2C6C5AC5502B}" presName="node" presStyleLbl="node1" presStyleIdx="0" presStyleCnt="3">
        <dgm:presLayoutVars>
          <dgm:bulletEnabled val="1"/>
        </dgm:presLayoutVars>
      </dgm:prSet>
      <dgm:spPr/>
    </dgm:pt>
    <dgm:pt modelId="{FDAB3923-CA94-4F3B-8F5F-2C7024660D75}" type="pres">
      <dgm:prSet presAssocID="{92017F36-2AAD-4FE6-9CAF-1E8E0E8E667A}" presName="sibTrans" presStyleLbl="sibTrans2D1" presStyleIdx="0" presStyleCnt="2"/>
      <dgm:spPr/>
    </dgm:pt>
    <dgm:pt modelId="{901F9696-BBB5-4355-AEE4-76F7599371F1}" type="pres">
      <dgm:prSet presAssocID="{92017F36-2AAD-4FE6-9CAF-1E8E0E8E667A}" presName="connectorText" presStyleLbl="sibTrans2D1" presStyleIdx="0" presStyleCnt="2"/>
      <dgm:spPr/>
    </dgm:pt>
    <dgm:pt modelId="{B74D01CB-6726-48C5-AC9C-BBD71ABAFEA8}" type="pres">
      <dgm:prSet presAssocID="{46FD5AC6-538D-45A8-95DD-8D3AA1C9A61F}" presName="node" presStyleLbl="node1" presStyleIdx="1" presStyleCnt="3">
        <dgm:presLayoutVars>
          <dgm:bulletEnabled val="1"/>
        </dgm:presLayoutVars>
      </dgm:prSet>
      <dgm:spPr/>
    </dgm:pt>
    <dgm:pt modelId="{DE872905-4672-481F-B9B2-8A0BCF7D59BF}" type="pres">
      <dgm:prSet presAssocID="{5F031C0E-70C6-4503-84E7-04121CD90A30}" presName="sibTrans" presStyleLbl="sibTrans2D1" presStyleIdx="1" presStyleCnt="2"/>
      <dgm:spPr/>
    </dgm:pt>
    <dgm:pt modelId="{D318D23C-2536-4CE8-8804-C8DB49B730F0}" type="pres">
      <dgm:prSet presAssocID="{5F031C0E-70C6-4503-84E7-04121CD90A30}" presName="connectorText" presStyleLbl="sibTrans2D1" presStyleIdx="1" presStyleCnt="2"/>
      <dgm:spPr/>
    </dgm:pt>
    <dgm:pt modelId="{99F5BDFF-0253-4451-8923-1D1DD7C1E5CC}" type="pres">
      <dgm:prSet presAssocID="{A2A808B2-E759-4864-B089-D096A5FE3AE0}" presName="node" presStyleLbl="node1" presStyleIdx="2" presStyleCnt="3">
        <dgm:presLayoutVars>
          <dgm:bulletEnabled val="1"/>
        </dgm:presLayoutVars>
      </dgm:prSet>
      <dgm:spPr/>
    </dgm:pt>
  </dgm:ptLst>
  <dgm:cxnLst>
    <dgm:cxn modelId="{92F63610-3E3D-4B8D-844D-4708B25782A7}" type="presOf" srcId="{59A1FEDB-C60C-4F39-92A1-170C34C67285}" destId="{79D2408D-2583-4CED-BE16-5E472A3F3222}" srcOrd="0" destOrd="0" presId="urn:microsoft.com/office/officeart/2005/8/layout/process5"/>
    <dgm:cxn modelId="{3E7C8019-E7B9-469D-9C48-B1A4DBB419B2}" type="presOf" srcId="{E1500744-5E2D-4061-96C8-2C6C5AC5502B}" destId="{98EB5E96-0B57-429F-B11A-784182A3F4D5}" srcOrd="0" destOrd="0" presId="urn:microsoft.com/office/officeart/2005/8/layout/process5"/>
    <dgm:cxn modelId="{896C1D1F-0738-4E6F-8C7A-49763213B92C}" type="presOf" srcId="{A2A808B2-E759-4864-B089-D096A5FE3AE0}" destId="{99F5BDFF-0253-4451-8923-1D1DD7C1E5CC}" srcOrd="0" destOrd="0" presId="urn:microsoft.com/office/officeart/2005/8/layout/process5"/>
    <dgm:cxn modelId="{E1AB9A29-BFAB-48E3-B847-2138255CEE67}" type="presOf" srcId="{92017F36-2AAD-4FE6-9CAF-1E8E0E8E667A}" destId="{901F9696-BBB5-4355-AEE4-76F7599371F1}" srcOrd="1" destOrd="0" presId="urn:microsoft.com/office/officeart/2005/8/layout/process5"/>
    <dgm:cxn modelId="{6870D733-68CB-49E8-962C-A9E64E11B903}" srcId="{59A1FEDB-C60C-4F39-92A1-170C34C67285}" destId="{46FD5AC6-538D-45A8-95DD-8D3AA1C9A61F}" srcOrd="1" destOrd="0" parTransId="{E00EF1B9-EFF4-448C-9B55-752CF9252D9B}" sibTransId="{5F031C0E-70C6-4503-84E7-04121CD90A30}"/>
    <dgm:cxn modelId="{BB4C433C-8CB3-4256-BDF3-D8FDA749519C}" type="presOf" srcId="{46FD5AC6-538D-45A8-95DD-8D3AA1C9A61F}" destId="{B74D01CB-6726-48C5-AC9C-BBD71ABAFEA8}" srcOrd="0" destOrd="0" presId="urn:microsoft.com/office/officeart/2005/8/layout/process5"/>
    <dgm:cxn modelId="{93EFF760-DB09-43A7-9C1E-FCD54FD54915}" type="presOf" srcId="{5F031C0E-70C6-4503-84E7-04121CD90A30}" destId="{D318D23C-2536-4CE8-8804-C8DB49B730F0}" srcOrd="1" destOrd="0" presId="urn:microsoft.com/office/officeart/2005/8/layout/process5"/>
    <dgm:cxn modelId="{3E991D50-5DE9-460B-BDBC-F040EA241FD0}" srcId="{59A1FEDB-C60C-4F39-92A1-170C34C67285}" destId="{E1500744-5E2D-4061-96C8-2C6C5AC5502B}" srcOrd="0" destOrd="0" parTransId="{F668474D-F4C8-4B78-B9B0-372F6192B668}" sibTransId="{92017F36-2AAD-4FE6-9CAF-1E8E0E8E667A}"/>
    <dgm:cxn modelId="{280CEFA9-0F2B-4FF2-9027-1063F17994B5}" type="presOf" srcId="{92017F36-2AAD-4FE6-9CAF-1E8E0E8E667A}" destId="{FDAB3923-CA94-4F3B-8F5F-2C7024660D75}" srcOrd="0" destOrd="0" presId="urn:microsoft.com/office/officeart/2005/8/layout/process5"/>
    <dgm:cxn modelId="{B95F98BD-E241-43B5-9400-FBB12CE580A3}" srcId="{59A1FEDB-C60C-4F39-92A1-170C34C67285}" destId="{A2A808B2-E759-4864-B089-D096A5FE3AE0}" srcOrd="2" destOrd="0" parTransId="{608925B6-DEE4-4516-96F2-A5031A57BE12}" sibTransId="{8F226DA7-B728-491E-A766-DE97330120B5}"/>
    <dgm:cxn modelId="{941F8FDD-5435-4472-9EDD-9E69006BC549}" type="presOf" srcId="{5F031C0E-70C6-4503-84E7-04121CD90A30}" destId="{DE872905-4672-481F-B9B2-8A0BCF7D59BF}" srcOrd="0" destOrd="0" presId="urn:microsoft.com/office/officeart/2005/8/layout/process5"/>
    <dgm:cxn modelId="{63E67F0D-CD66-4C27-87EF-DB085C1BEEF8}" type="presParOf" srcId="{79D2408D-2583-4CED-BE16-5E472A3F3222}" destId="{98EB5E96-0B57-429F-B11A-784182A3F4D5}" srcOrd="0" destOrd="0" presId="urn:microsoft.com/office/officeart/2005/8/layout/process5"/>
    <dgm:cxn modelId="{D85D4816-B388-400A-9FEA-66E5B00EF5AC}" type="presParOf" srcId="{79D2408D-2583-4CED-BE16-5E472A3F3222}" destId="{FDAB3923-CA94-4F3B-8F5F-2C7024660D75}" srcOrd="1" destOrd="0" presId="urn:microsoft.com/office/officeart/2005/8/layout/process5"/>
    <dgm:cxn modelId="{ED79E0A2-F289-452A-92D3-8B4D2872B71C}" type="presParOf" srcId="{FDAB3923-CA94-4F3B-8F5F-2C7024660D75}" destId="{901F9696-BBB5-4355-AEE4-76F7599371F1}" srcOrd="0" destOrd="0" presId="urn:microsoft.com/office/officeart/2005/8/layout/process5"/>
    <dgm:cxn modelId="{957DEC58-14DB-46C0-B916-228FE3F2FD99}" type="presParOf" srcId="{79D2408D-2583-4CED-BE16-5E472A3F3222}" destId="{B74D01CB-6726-48C5-AC9C-BBD71ABAFEA8}" srcOrd="2" destOrd="0" presId="urn:microsoft.com/office/officeart/2005/8/layout/process5"/>
    <dgm:cxn modelId="{41D998F8-CBEB-4B50-9928-E8CFF77F41CC}" type="presParOf" srcId="{79D2408D-2583-4CED-BE16-5E472A3F3222}" destId="{DE872905-4672-481F-B9B2-8A0BCF7D59BF}" srcOrd="3" destOrd="0" presId="urn:microsoft.com/office/officeart/2005/8/layout/process5"/>
    <dgm:cxn modelId="{4591F083-0C98-42AF-9630-98346CC763B5}" type="presParOf" srcId="{DE872905-4672-481F-B9B2-8A0BCF7D59BF}" destId="{D318D23C-2536-4CE8-8804-C8DB49B730F0}" srcOrd="0" destOrd="0" presId="urn:microsoft.com/office/officeart/2005/8/layout/process5"/>
    <dgm:cxn modelId="{B95D938A-29AB-49B7-9071-5C9BBB9C982E}" type="presParOf" srcId="{79D2408D-2583-4CED-BE16-5E472A3F3222}" destId="{99F5BDFF-0253-4451-8923-1D1DD7C1E5CC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F4A77-86B3-499A-B8FA-519C32F1F874}">
      <dsp:nvSpPr>
        <dsp:cNvPr id="0" name=""/>
        <dsp:cNvSpPr/>
      </dsp:nvSpPr>
      <dsp:spPr>
        <a:xfrm>
          <a:off x="649756" y="919125"/>
          <a:ext cx="964756" cy="964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E5F175-15A2-455D-94B5-449BB8F9E2B3}">
      <dsp:nvSpPr>
        <dsp:cNvPr id="0" name=""/>
        <dsp:cNvSpPr/>
      </dsp:nvSpPr>
      <dsp:spPr>
        <a:xfrm>
          <a:off x="60183" y="2181388"/>
          <a:ext cx="21439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Explore NLP techniques for media bias detection</a:t>
          </a:r>
        </a:p>
      </dsp:txBody>
      <dsp:txXfrm>
        <a:off x="60183" y="2181388"/>
        <a:ext cx="2143902" cy="720000"/>
      </dsp:txXfrm>
    </dsp:sp>
    <dsp:sp modelId="{96FC4028-7DA0-47FD-BC86-43DDF18BAB8C}">
      <dsp:nvSpPr>
        <dsp:cNvPr id="0" name=""/>
        <dsp:cNvSpPr/>
      </dsp:nvSpPr>
      <dsp:spPr>
        <a:xfrm>
          <a:off x="3168842" y="919125"/>
          <a:ext cx="964756" cy="964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4355CF-D35F-4769-B228-706169604493}">
      <dsp:nvSpPr>
        <dsp:cNvPr id="0" name=""/>
        <dsp:cNvSpPr/>
      </dsp:nvSpPr>
      <dsp:spPr>
        <a:xfrm>
          <a:off x="2579269" y="2181388"/>
          <a:ext cx="21439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Assess computational methods for detecting political bias</a:t>
          </a:r>
        </a:p>
      </dsp:txBody>
      <dsp:txXfrm>
        <a:off x="2579269" y="2181388"/>
        <a:ext cx="2143902" cy="720000"/>
      </dsp:txXfrm>
    </dsp:sp>
    <dsp:sp modelId="{6468D313-4D54-4EA6-9364-F8949FCADBAA}">
      <dsp:nvSpPr>
        <dsp:cNvPr id="0" name=""/>
        <dsp:cNvSpPr/>
      </dsp:nvSpPr>
      <dsp:spPr>
        <a:xfrm>
          <a:off x="5687927" y="919125"/>
          <a:ext cx="964756" cy="964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E75839-58A6-4B21-9B15-CB7000A0BE37}">
      <dsp:nvSpPr>
        <dsp:cNvPr id="0" name=""/>
        <dsp:cNvSpPr/>
      </dsp:nvSpPr>
      <dsp:spPr>
        <a:xfrm>
          <a:off x="5098354" y="2181388"/>
          <a:ext cx="21439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Use web-scraped articles to train and evaluate models</a:t>
          </a:r>
        </a:p>
      </dsp:txBody>
      <dsp:txXfrm>
        <a:off x="5098354" y="2181388"/>
        <a:ext cx="214390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265E7-FF55-498A-BCC1-8DD70B0FB1B0}">
      <dsp:nvSpPr>
        <dsp:cNvPr id="0" name=""/>
        <dsp:cNvSpPr/>
      </dsp:nvSpPr>
      <dsp:spPr>
        <a:xfrm>
          <a:off x="0" y="558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B80C9-5E4D-4794-B0AF-853B633CAC65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8AE43-4009-4F06-818E-D54B9EA9C861}">
      <dsp:nvSpPr>
        <dsp:cNvPr id="0" name=""/>
        <dsp:cNvSpPr/>
      </dsp:nvSpPr>
      <dsp:spPr>
        <a:xfrm>
          <a:off x="1508391" y="558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Scraping tools: newsapi, Selenium</a:t>
          </a:r>
        </a:p>
      </dsp:txBody>
      <dsp:txXfrm>
        <a:off x="1508391" y="558"/>
        <a:ext cx="3363646" cy="1305966"/>
      </dsp:txXfrm>
    </dsp:sp>
    <dsp:sp modelId="{C6323032-81A5-44C3-873A-923C1424858A}">
      <dsp:nvSpPr>
        <dsp:cNvPr id="0" name=""/>
        <dsp:cNvSpPr/>
      </dsp:nvSpPr>
      <dsp:spPr>
        <a:xfrm>
          <a:off x="0" y="1633016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E7846-BB13-4DE2-A73D-07335E9A19D3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A18E6-A494-4E8F-BB9C-A054A5E90BBD}">
      <dsp:nvSpPr>
        <dsp:cNvPr id="0" name=""/>
        <dsp:cNvSpPr/>
      </dsp:nvSpPr>
      <dsp:spPr>
        <a:xfrm>
          <a:off x="1508391" y="1633016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Sources categorized: conservative, progressive, non-western</a:t>
          </a:r>
        </a:p>
      </dsp:txBody>
      <dsp:txXfrm>
        <a:off x="1508391" y="1633016"/>
        <a:ext cx="3363646" cy="1305966"/>
      </dsp:txXfrm>
    </dsp:sp>
    <dsp:sp modelId="{4583DFEA-AE53-4685-8BD0-2D352DDA74F2}">
      <dsp:nvSpPr>
        <dsp:cNvPr id="0" name=""/>
        <dsp:cNvSpPr/>
      </dsp:nvSpPr>
      <dsp:spPr>
        <a:xfrm>
          <a:off x="0" y="3265475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5AC3D-D816-4288-A34A-700C7EA656D9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934F6-727B-4B9E-8EA0-5CEADB2A112B}">
      <dsp:nvSpPr>
        <dsp:cNvPr id="0" name=""/>
        <dsp:cNvSpPr/>
      </dsp:nvSpPr>
      <dsp:spPr>
        <a:xfrm>
          <a:off x="1508391" y="3265475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Total of 1,164 articles collected</a:t>
          </a:r>
        </a:p>
      </dsp:txBody>
      <dsp:txXfrm>
        <a:off x="1508391" y="3265475"/>
        <a:ext cx="3363646" cy="1305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DDD88-64F8-403D-972F-3A58497A3031}">
      <dsp:nvSpPr>
        <dsp:cNvPr id="0" name=""/>
        <dsp:cNvSpPr/>
      </dsp:nvSpPr>
      <dsp:spPr>
        <a:xfrm>
          <a:off x="0" y="0"/>
          <a:ext cx="6537222" cy="748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One-hot encoding for categories</a:t>
          </a:r>
        </a:p>
      </dsp:txBody>
      <dsp:txXfrm>
        <a:off x="21936" y="21936"/>
        <a:ext cx="5665770" cy="705068"/>
      </dsp:txXfrm>
    </dsp:sp>
    <dsp:sp modelId="{C54B8D2E-DD98-49F1-A0DC-B6F5132711B5}">
      <dsp:nvSpPr>
        <dsp:cNvPr id="0" name=""/>
        <dsp:cNvSpPr/>
      </dsp:nvSpPr>
      <dsp:spPr>
        <a:xfrm>
          <a:off x="547492" y="885112"/>
          <a:ext cx="6537222" cy="7489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NLTK for stop-word removal and symbol cleaning</a:t>
          </a:r>
        </a:p>
      </dsp:txBody>
      <dsp:txXfrm>
        <a:off x="569428" y="907048"/>
        <a:ext cx="5459046" cy="705068"/>
      </dsp:txXfrm>
    </dsp:sp>
    <dsp:sp modelId="{B89DC846-AABB-4360-BC1D-AD0CCA538925}">
      <dsp:nvSpPr>
        <dsp:cNvPr id="0" name=""/>
        <dsp:cNvSpPr/>
      </dsp:nvSpPr>
      <dsp:spPr>
        <a:xfrm>
          <a:off x="1086813" y="1770224"/>
          <a:ext cx="6537222" cy="7489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Applied Word2Vec embedding</a:t>
          </a:r>
          <a:endParaRPr lang="en-US" sz="1900" kern="1200"/>
        </a:p>
      </dsp:txBody>
      <dsp:txXfrm>
        <a:off x="1108749" y="1792160"/>
        <a:ext cx="5467217" cy="705068"/>
      </dsp:txXfrm>
    </dsp:sp>
    <dsp:sp modelId="{BB8F7980-2545-4D38-94F0-0BF91183EDA2}">
      <dsp:nvSpPr>
        <dsp:cNvPr id="0" name=""/>
        <dsp:cNvSpPr/>
      </dsp:nvSpPr>
      <dsp:spPr>
        <a:xfrm>
          <a:off x="1634305" y="2655336"/>
          <a:ext cx="6537222" cy="748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Converts words to vectors reflecting contextual similarity</a:t>
          </a:r>
          <a:endParaRPr lang="en-US" sz="1900" kern="1200"/>
        </a:p>
      </dsp:txBody>
      <dsp:txXfrm>
        <a:off x="1656241" y="2677272"/>
        <a:ext cx="5459046" cy="705068"/>
      </dsp:txXfrm>
    </dsp:sp>
    <dsp:sp modelId="{87327465-F982-4D64-9799-967FC3E12724}">
      <dsp:nvSpPr>
        <dsp:cNvPr id="0" name=""/>
        <dsp:cNvSpPr/>
      </dsp:nvSpPr>
      <dsp:spPr>
        <a:xfrm>
          <a:off x="6050410" y="573620"/>
          <a:ext cx="486811" cy="48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159942" y="573620"/>
        <a:ext cx="267747" cy="366325"/>
      </dsp:txXfrm>
    </dsp:sp>
    <dsp:sp modelId="{1BB06154-16D0-4AD6-B278-D59E7E1CC94C}">
      <dsp:nvSpPr>
        <dsp:cNvPr id="0" name=""/>
        <dsp:cNvSpPr/>
      </dsp:nvSpPr>
      <dsp:spPr>
        <a:xfrm>
          <a:off x="6597903" y="1458732"/>
          <a:ext cx="486811" cy="48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707435" y="1458732"/>
        <a:ext cx="267747" cy="366325"/>
      </dsp:txXfrm>
    </dsp:sp>
    <dsp:sp modelId="{41A881BB-1E9D-41BB-9835-7C60BA3BF58A}">
      <dsp:nvSpPr>
        <dsp:cNvPr id="0" name=""/>
        <dsp:cNvSpPr/>
      </dsp:nvSpPr>
      <dsp:spPr>
        <a:xfrm>
          <a:off x="7137224" y="2343844"/>
          <a:ext cx="486811" cy="48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246756" y="2343844"/>
        <a:ext cx="267747" cy="3663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B5E96-0B57-429F-B11A-784182A3F4D5}">
      <dsp:nvSpPr>
        <dsp:cNvPr id="0" name=""/>
        <dsp:cNvSpPr/>
      </dsp:nvSpPr>
      <dsp:spPr>
        <a:xfrm>
          <a:off x="1188523" y="2356"/>
          <a:ext cx="1834192" cy="11005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Neural: Best scores (avg ~0.43)</a:t>
          </a:r>
        </a:p>
      </dsp:txBody>
      <dsp:txXfrm>
        <a:off x="1220756" y="34589"/>
        <a:ext cx="1769726" cy="1036049"/>
      </dsp:txXfrm>
    </dsp:sp>
    <dsp:sp modelId="{FDAB3923-CA94-4F3B-8F5F-2C7024660D75}">
      <dsp:nvSpPr>
        <dsp:cNvPr id="0" name=""/>
        <dsp:cNvSpPr/>
      </dsp:nvSpPr>
      <dsp:spPr>
        <a:xfrm rot="5400000">
          <a:off x="1911195" y="1231265"/>
          <a:ext cx="388848" cy="454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969156" y="1264280"/>
        <a:ext cx="272927" cy="272194"/>
      </dsp:txXfrm>
    </dsp:sp>
    <dsp:sp modelId="{B74D01CB-6726-48C5-AC9C-BBD71ABAFEA8}">
      <dsp:nvSpPr>
        <dsp:cNvPr id="0" name=""/>
        <dsp:cNvSpPr/>
      </dsp:nvSpPr>
      <dsp:spPr>
        <a:xfrm>
          <a:off x="1188523" y="1836548"/>
          <a:ext cx="1834192" cy="11005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TF-IDF: Worst scores (avg &lt; 0.20)</a:t>
          </a:r>
        </a:p>
      </dsp:txBody>
      <dsp:txXfrm>
        <a:off x="1220756" y="1868781"/>
        <a:ext cx="1769726" cy="1036049"/>
      </dsp:txXfrm>
    </dsp:sp>
    <dsp:sp modelId="{DE872905-4672-481F-B9B2-8A0BCF7D59BF}">
      <dsp:nvSpPr>
        <dsp:cNvPr id="0" name=""/>
        <dsp:cNvSpPr/>
      </dsp:nvSpPr>
      <dsp:spPr>
        <a:xfrm rot="5400000">
          <a:off x="1911195" y="3065457"/>
          <a:ext cx="388848" cy="454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969156" y="3098472"/>
        <a:ext cx="272927" cy="272194"/>
      </dsp:txXfrm>
    </dsp:sp>
    <dsp:sp modelId="{99F5BDFF-0253-4451-8923-1D1DD7C1E5CC}">
      <dsp:nvSpPr>
        <dsp:cNvPr id="0" name=""/>
        <dsp:cNvSpPr/>
      </dsp:nvSpPr>
      <dsp:spPr>
        <a:xfrm>
          <a:off x="1188523" y="3670741"/>
          <a:ext cx="1834192" cy="11005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Dataset may have limited diversity</a:t>
          </a:r>
        </a:p>
      </dsp:txBody>
      <dsp:txXfrm>
        <a:off x="1220756" y="3702974"/>
        <a:ext cx="1769726" cy="1036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1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5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6034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9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8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49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6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5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7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8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8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4.xml"/><Relationship Id="rId5" Type="http://schemas.openxmlformats.org/officeDocument/2006/relationships/image" Target="../media/image5.png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5052866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defRPr sz="4000" b="1">
                <a:solidFill>
                  <a:srgbClr val="FFD700"/>
                </a:solidFill>
              </a:defRPr>
            </a:pPr>
            <a:r>
              <a:rPr lang="en-US" sz="3700" dirty="0">
                <a:solidFill>
                  <a:srgbClr val="FFC000"/>
                </a:solidFill>
              </a:rPr>
              <a:t>Detecting Political Bias in News</a:t>
            </a:r>
            <a:r>
              <a:rPr lang="en-150" sz="3700" dirty="0">
                <a:solidFill>
                  <a:srgbClr val="FFC000"/>
                </a:solidFill>
              </a:rPr>
              <a:t> </a:t>
            </a:r>
            <a:r>
              <a:rPr lang="en-US" sz="3700" dirty="0">
                <a:solidFill>
                  <a:srgbClr val="FFC000"/>
                </a:solidFill>
              </a:rPr>
              <a:t>Media Using NLP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904" y="3281630"/>
            <a:ext cx="464114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 sz="2400">
                <a:solidFill>
                  <a:srgbClr val="FFFFFF"/>
                </a:solidFill>
              </a:defRPr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Study on NLP-Based Classification and Semantic Search</a:t>
            </a:r>
            <a:r>
              <a:rPr lang="en-150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 sz="2400">
                <a:solidFill>
                  <a:srgbClr val="FFFFFF"/>
                </a:solidFill>
              </a:defRPr>
            </a:pPr>
            <a:r>
              <a:rPr lang="en-150" sz="1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</a:t>
            </a:r>
            <a:r>
              <a:rPr lang="de-DE" sz="1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</a:t>
            </a:r>
            <a:r>
              <a:rPr lang="en-150" sz="1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 Marco Malchiodi &amp; Tinu </a:t>
            </a:r>
            <a:r>
              <a:rPr lang="en-150" sz="16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Jijo</a:t>
            </a:r>
            <a:endParaRPr lang="en-US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ock numbers on a digital display">
            <a:extLst>
              <a:ext uri="{FF2B5EF4-FFF2-40B4-BE49-F238E27FC236}">
                <a16:creationId xmlns:a16="http://schemas.microsoft.com/office/drawing/2014/main" id="{9845370C-5BDE-9954-86AD-0A926464EB4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5967" r="22415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FFD700"/>
                </a:solidFill>
              </a:defRPr>
            </a:pPr>
            <a:r>
              <a:rPr dirty="0"/>
              <a:t>Introduction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0FF9C31-FB73-EC6D-BE97-BD51E1E23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8969714"/>
              </p:ext>
            </p:extLst>
          </p:nvPr>
        </p:nvGraphicFramePr>
        <p:xfrm>
          <a:off x="640080" y="2031646"/>
          <a:ext cx="7302441" cy="3820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2891" y="1447800"/>
            <a:ext cx="2331469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 sz="4000" b="1">
                <a:solidFill>
                  <a:srgbClr val="FFD700"/>
                </a:solidFill>
              </a:defRPr>
            </a:pPr>
            <a:r>
              <a:rPr lang="en-US" sz="28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3398435-A1B1-A435-F73D-E2BE8949A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803624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300" b="1" dirty="0">
                <a:solidFill>
                  <a:srgbClr val="FFC000"/>
                </a:solidFill>
              </a:rPr>
              <a:t>Data </a:t>
            </a:r>
            <a:r>
              <a:rPr lang="en-150" sz="3300" b="1" dirty="0">
                <a:solidFill>
                  <a:srgbClr val="FFC000"/>
                </a:solidFill>
              </a:rPr>
              <a:t>P</a:t>
            </a:r>
            <a:r>
              <a:rPr lang="en-US" sz="3300" b="1" dirty="0" err="1">
                <a:solidFill>
                  <a:srgbClr val="FFC000"/>
                </a:solidFill>
              </a:rPr>
              <a:t>reprocessin</a:t>
            </a:r>
            <a:r>
              <a:rPr lang="en-150" sz="3300" b="1" dirty="0">
                <a:solidFill>
                  <a:srgbClr val="FFC000"/>
                </a:solidFill>
              </a:rPr>
              <a:t>g</a:t>
            </a:r>
            <a:r>
              <a:rPr lang="en-US" sz="3300" b="1" dirty="0">
                <a:solidFill>
                  <a:srgbClr val="FFC000"/>
                </a:solidFill>
              </a:rPr>
              <a:t> and </a:t>
            </a:r>
            <a:r>
              <a:rPr lang="en-150" sz="3300" b="1" dirty="0">
                <a:solidFill>
                  <a:srgbClr val="FFC000"/>
                </a:solidFill>
              </a:rPr>
              <a:t>W</a:t>
            </a:r>
            <a:r>
              <a:rPr lang="en-US" sz="3300" b="1" dirty="0" err="1">
                <a:solidFill>
                  <a:srgbClr val="FFC000"/>
                </a:solidFill>
              </a:rPr>
              <a:t>ord</a:t>
            </a:r>
            <a:r>
              <a:rPr lang="en-US" sz="3300" b="1" dirty="0">
                <a:solidFill>
                  <a:srgbClr val="FFC000"/>
                </a:solidFill>
              </a:rPr>
              <a:t> </a:t>
            </a:r>
            <a:r>
              <a:rPr lang="en-150" sz="3300" b="1" dirty="0">
                <a:solidFill>
                  <a:srgbClr val="FFC000"/>
                </a:solidFill>
              </a:rPr>
              <a:t>E</a:t>
            </a:r>
            <a:r>
              <a:rPr lang="en-US" sz="3300" b="1" dirty="0" err="1">
                <a:solidFill>
                  <a:srgbClr val="FFC000"/>
                </a:solidFill>
              </a:rPr>
              <a:t>mbedding</a:t>
            </a:r>
            <a:endParaRPr lang="en-US" sz="3300" b="1" dirty="0">
              <a:solidFill>
                <a:srgbClr val="FFC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15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D03BA5F8-8D15-97AC-B6B2-9339BFCA5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435169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150"/>
          </a:p>
        </p:txBody>
      </p:sp>
      <p:sp>
        <p:nvSpPr>
          <p:cNvPr id="3" name="TextBox 2"/>
          <p:cNvSpPr txBox="1"/>
          <p:nvPr/>
        </p:nvSpPr>
        <p:spPr>
          <a:xfrm>
            <a:off x="604646" y="804672"/>
            <a:ext cx="2641019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4000" b="1">
                <a:solidFill>
                  <a:srgbClr val="FFD700"/>
                </a:solidFill>
              </a:defRPr>
            </a:pPr>
            <a:r>
              <a:rPr lang="en-US" sz="4200" b="1" i="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Model Fitting &amp; Performance</a:t>
            </a:r>
          </a:p>
          <a:p>
            <a:pPr algn="ctr">
              <a:spcBef>
                <a:spcPct val="0"/>
              </a:spcBef>
              <a:spcAft>
                <a:spcPts val="600"/>
              </a:spcAft>
              <a:defRPr sz="4000" b="1">
                <a:solidFill>
                  <a:srgbClr val="FFD700"/>
                </a:solidFill>
              </a:defRPr>
            </a:pPr>
            <a:endParaRPr lang="en-US" sz="4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2EFCB-B15D-01F6-8294-1B199F3B36DA}"/>
              </a:ext>
            </a:extLst>
          </p:cNvPr>
          <p:cNvSpPr txBox="1"/>
          <p:nvPr/>
        </p:nvSpPr>
        <p:spPr>
          <a:xfrm>
            <a:off x="3731895" y="804671"/>
            <a:ext cx="4799948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  <a:latin typeface="+mj-lt"/>
                <a:ea typeface="+mj-ea"/>
                <a:cs typeface="+mj-cs"/>
              </a:rPr>
              <a:t>Naive Bayes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  <a:latin typeface="+mj-lt"/>
                <a:ea typeface="+mj-ea"/>
                <a:cs typeface="+mj-cs"/>
              </a:rPr>
              <a:t>Support Vector Machines (SVM)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  <a:latin typeface="+mj-lt"/>
                <a:ea typeface="+mj-ea"/>
                <a:cs typeface="+mj-cs"/>
              </a:rPr>
              <a:t>Random Forest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  <a:latin typeface="+mj-lt"/>
                <a:ea typeface="+mj-ea"/>
                <a:cs typeface="+mj-cs"/>
              </a:rPr>
              <a:t>Gradient Boosting Machines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  <a:latin typeface="+mj-lt"/>
                <a:ea typeface="+mj-ea"/>
                <a:cs typeface="+mj-cs"/>
              </a:rPr>
              <a:t>Neural Networks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150"/>
          </a:p>
        </p:txBody>
      </p:sp>
      <p:sp>
        <p:nvSpPr>
          <p:cNvPr id="3" name="TextBox 2"/>
          <p:cNvSpPr txBox="1"/>
          <p:nvPr/>
        </p:nvSpPr>
        <p:spPr>
          <a:xfrm>
            <a:off x="604646" y="804672"/>
            <a:ext cx="2641019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4000" b="1">
                <a:solidFill>
                  <a:srgbClr val="FFD700"/>
                </a:solidFill>
              </a:defRPr>
            </a:pPr>
            <a:r>
              <a:rPr lang="en-US" sz="4200" b="1" i="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Search Engine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1895" y="804671"/>
            <a:ext cx="4799948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>
                <a:solidFill>
                  <a:srgbClr val="FFFFFF"/>
                </a:solidFill>
              </a:defRPr>
            </a:pPr>
            <a:r>
              <a:rPr lang="en-US" sz="2400" dirty="0">
                <a:latin typeface="+mj-lt"/>
                <a:ea typeface="+mj-ea"/>
                <a:cs typeface="+mj-cs"/>
              </a:rPr>
              <a:t>Built 3 search engines: TF-IDF, Neural Embedding, Hybrid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>
                <a:solidFill>
                  <a:srgbClr val="FFFFFF"/>
                </a:solidFill>
              </a:defRPr>
            </a:pPr>
            <a:r>
              <a:rPr lang="en-US" sz="2400" dirty="0">
                <a:latin typeface="+mj-lt"/>
                <a:ea typeface="+mj-ea"/>
                <a:cs typeface="+mj-cs"/>
              </a:rPr>
              <a:t>Evaluated via LLM-based judgment framework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>
                <a:solidFill>
                  <a:srgbClr val="FFFFFF"/>
                </a:solidFill>
              </a:defRPr>
            </a:pPr>
            <a:r>
              <a:rPr lang="en-US" sz="2400" dirty="0">
                <a:latin typeface="+mj-lt"/>
                <a:ea typeface="+mj-ea"/>
                <a:cs typeface="+mj-cs"/>
              </a:rPr>
              <a:t>Articles tagged by political leaning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736" y="275791"/>
            <a:ext cx="6500497" cy="25699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FFD700"/>
                </a:solidFill>
              </a:defRPr>
            </a:pPr>
            <a:r>
              <a:rPr sz="2400" dirty="0">
                <a:solidFill>
                  <a:srgbClr val="FFC000"/>
                </a:solidFill>
              </a:rPr>
              <a:t>TF-IDF Search Engine: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lang="en-GB" dirty="0"/>
              <a:t>• Vectorizes documents using TF-IDF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lang="en-GB" dirty="0"/>
              <a:t>• Effective for keyword-based searches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lang="en-GB" dirty="0"/>
              <a:t>• Limitation: lacks semantic understanding</a:t>
            </a:r>
          </a:p>
          <a:p>
            <a:pPr algn="l">
              <a:defRPr sz="4000" b="1">
                <a:solidFill>
                  <a:srgbClr val="FFD700"/>
                </a:solidFill>
              </a:defRPr>
            </a:pP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66813" y="2239158"/>
            <a:ext cx="6630341" cy="19543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lang="de-DE" b="1" dirty="0">
                <a:solidFill>
                  <a:srgbClr val="FFC000"/>
                </a:solidFill>
              </a:rPr>
              <a:t>Neural Embedding Search Engine</a:t>
            </a:r>
            <a:r>
              <a:rPr lang="en-150" b="1" dirty="0">
                <a:solidFill>
                  <a:srgbClr val="FFC000"/>
                </a:solidFill>
              </a:rPr>
              <a:t>: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• Uses ‘all-MiniLM-L6-v2’ transformer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• Captures semantic similarity, paraphrases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• More computationally intensive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813" y="4315289"/>
            <a:ext cx="7641836" cy="19543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lang="de-DE" b="1" dirty="0">
                <a:solidFill>
                  <a:srgbClr val="FFC000"/>
                </a:solidFill>
              </a:rPr>
              <a:t>Hybrid Search Engine</a:t>
            </a:r>
            <a:r>
              <a:rPr lang="en-150" b="1" dirty="0">
                <a:solidFill>
                  <a:srgbClr val="FFC000"/>
                </a:solidFill>
              </a:rPr>
              <a:t>:</a:t>
            </a:r>
            <a:endParaRPr b="1" dirty="0">
              <a:solidFill>
                <a:srgbClr val="FFC000"/>
              </a:solidFill>
            </a:endParaR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• Combines TF-IDF and neural approaches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• Weighted scoring using alpha parameter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• Balances precision and semantic understanding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6696" y="1063417"/>
            <a:ext cx="2629122" cy="4675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 sz="4000" b="1">
                <a:solidFill>
                  <a:srgbClr val="FFD700"/>
                </a:solidFill>
              </a:defRPr>
            </a:pPr>
            <a:r>
              <a:rPr lang="en-US" sz="4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graphicFrame>
        <p:nvGraphicFramePr>
          <p:cNvPr id="42" name="TextBox 3">
            <a:extLst>
              <a:ext uri="{FF2B5EF4-FFF2-40B4-BE49-F238E27FC236}">
                <a16:creationId xmlns:a16="http://schemas.microsoft.com/office/drawing/2014/main" id="{FDEC155B-2582-6533-7269-611F0EE50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581770"/>
              </p:ext>
            </p:extLst>
          </p:nvPr>
        </p:nvGraphicFramePr>
        <p:xfrm>
          <a:off x="4206478" y="965200"/>
          <a:ext cx="4211240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6698" y="629266"/>
            <a:ext cx="3457536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 sz="4000" b="1">
                <a:solidFill>
                  <a:srgbClr val="FFD700"/>
                </a:solidFill>
              </a:defRPr>
            </a:pPr>
            <a:r>
              <a:rPr lang="en-US" sz="4200" b="1" i="0" kern="1200" dirty="0" err="1">
                <a:solidFill>
                  <a:srgbClr val="FFC000"/>
                </a:solidFill>
                <a:latin typeface="+mj-lt"/>
                <a:ea typeface="+mj-ea"/>
                <a:cs typeface="+mj-cs"/>
              </a:rPr>
              <a:t>Conclusio</a:t>
            </a:r>
            <a:r>
              <a:rPr lang="en-150" sz="4200" b="1" i="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4200" b="1" i="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150"/>
          </a:p>
        </p:txBody>
      </p:sp>
      <p:pic>
        <p:nvPicPr>
          <p:cNvPr id="50" name="Graphic 49" descr="Statistics">
            <a:extLst>
              <a:ext uri="{FF2B5EF4-FFF2-40B4-BE49-F238E27FC236}">
                <a16:creationId xmlns:a16="http://schemas.microsoft.com/office/drawing/2014/main" id="{71D2F954-ABCB-59F0-B305-FCF958882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0494" y="1385290"/>
            <a:ext cx="4087416" cy="4087416"/>
          </a:xfrm>
          <a:prstGeom prst="rect">
            <a:avLst/>
          </a:prstGeom>
          <a:effectLst/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sp>
        <p:nvSpPr>
          <p:cNvPr id="52" name="TextBox 51"/>
          <p:cNvSpPr txBox="1"/>
          <p:nvPr/>
        </p:nvSpPr>
        <p:spPr>
          <a:xfrm>
            <a:off x="486698" y="2438400"/>
            <a:ext cx="312488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ML classification models highly effective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Search engines underperformed (&lt;0.5 scores)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Recommend more diverse dataset for future work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259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Detecting Political Bias in News Media Using NLP</vt:lpstr>
      <vt:lpstr>PowerPoint Presentation</vt:lpstr>
      <vt:lpstr>PowerPoint Presentation</vt:lpstr>
      <vt:lpstr>Data Preprocessing and Word Embedding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Marco</dc:creator>
  <cp:keywords/>
  <dc:description>generated using python-pptx</dc:description>
  <cp:lastModifiedBy>MALCHIODI, Marco</cp:lastModifiedBy>
  <cp:revision>3</cp:revision>
  <dcterms:created xsi:type="dcterms:W3CDTF">2013-01-27T09:14:16Z</dcterms:created>
  <dcterms:modified xsi:type="dcterms:W3CDTF">2025-05-12T19:42:31Z</dcterms:modified>
  <cp:category/>
</cp:coreProperties>
</file>