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B1AAA-BAB8-ADCA-F605-B4810342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73F306-61E4-3FD5-692C-CCB716C7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120EBA-B53C-7EC4-F84A-C2605667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2DF0A-6B4C-540F-33B4-4972AD5C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7F2363-11C2-1299-9B9F-9FA4046D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82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9CB64-BA1B-7F78-854F-1A68CAFD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1C1AB8-D6AB-AA73-6E7D-481E7921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428C9D-D3FE-DEE5-D002-73012ABD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A4A9A-E209-4167-F05B-305014E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5DC0BA-816C-A0FD-94FC-39EEB2E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98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FD3EEC-CF8E-24F5-8633-AC214497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986DFB-1D5F-702D-F8BF-CE20E591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F3ABA-4A35-14BB-093D-778DD111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6FEFCD-8A3F-AD8A-0941-63073126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A942FE-04C6-1EDF-299C-FFC3B4B7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91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D22D2-F809-9744-0850-C7BB6D76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88846-3945-D48B-C608-0E8FAD0F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FA499-DD28-E02E-60AB-BCAE3D9A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D79F39-F109-B87E-5D52-503012BD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78112-5057-4F55-27FE-177D9276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32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A0504-E31C-830D-97BC-E155B04F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EB05D3-6F9F-9613-7B64-015BDCAF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539421-530B-3470-A753-378F9C7D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92CC09-5C63-6FB4-D459-AF6EAB81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13FEF-AB62-F21A-A887-340166F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2B172-0957-E9F6-F1D4-B445EDCD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AD61F-09FB-9785-8EAD-07C27B286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2CA302-B85F-82E3-BA19-6BE90D3D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B01BB0-DD10-A561-9906-9E6BF08E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E48B9C-2C45-5934-D0BC-A7C7A423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C419C5-956E-6817-ED08-E878425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6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9D052-990B-15A5-C292-42366E1B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3C8B82-1FF6-F4B8-C73A-9FEB3D02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139978-9588-8439-9449-66AA5938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9B732-A8C0-227C-0983-17A9AC1B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ABE026-75AC-B3F5-B975-64C25473C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59F8C0-9BA6-5858-21D6-6F032983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65D9F4-3801-A854-E762-0DF3CFC8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65FFE62-F9AF-178A-72B0-757C855E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6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462F9-05EE-7AD1-474F-F24E6286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FD5673-B087-ABEE-1F27-93BB08D7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137262-DD78-C653-704E-E0893F16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B9955A-A151-0832-645B-3E8CC6CB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556A4F-BD61-0202-F1EE-EAFA5580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3F8937-06A7-4845-3FF3-3CA7A071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BA0283-DE5B-87DD-F4B2-282B8B33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4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B23FB-93A5-4BFD-A16B-37963798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68090-B05B-71A1-D949-2C4FB531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DEB99C-B1FD-DA28-B51D-6D57210F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759743-A80F-38BE-4395-04A10FA7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0B5FAB-F48A-FDDE-E65E-AB9D570E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BAF068-174F-6B01-B389-FE1BB17A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2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F68F5-9585-0C46-29F0-CEEE021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80F598-3273-3938-90EF-4689E8118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FAE01-6B82-21B9-8C4A-D4AB3FFD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CC48E-F064-616E-6C9D-8FC69074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B5BADB-C252-D4E3-B1B9-A01A02D5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18C32E-DE08-03E7-F707-186FA7FA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95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44B71C-E706-1155-D284-E09CD4D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356BB8-16CC-F047-3585-C03B7254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0C48F-9BC9-FBBD-A6CC-424225C9A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5E5E-FD1A-4BCB-B064-5E297F8B263B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292924-3FA2-DE52-5FEC-CA92364A1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5DBC9-0D34-BEF0-7659-8A41C038D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C6451-A710-1334-DC9F-F2B9EFCA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067472-2C21-CFE9-DDBF-20F6131C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312"/>
            <a:ext cx="9144000" cy="3537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Vengeance </a:t>
            </a:r>
            <a:r>
              <a:rPr lang="it-IT" sz="96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Journey</a:t>
            </a:r>
            <a:endParaRPr lang="it-IT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🪐 Pianeta Con Satellite Emoji">
            <a:extLst>
              <a:ext uri="{FF2B5EF4-FFF2-40B4-BE49-F238E27FC236}">
                <a16:creationId xmlns:a16="http://schemas.microsoft.com/office/drawing/2014/main" id="{91D3260A-C23B-91D4-00BC-ACE7DCED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346" y="-458152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tail Asteroid Clipart Transparent Koleksi Nomer 20">
            <a:extLst>
              <a:ext uri="{FF2B5EF4-FFF2-40B4-BE49-F238E27FC236}">
                <a16:creationId xmlns:a16="http://schemas.microsoft.com/office/drawing/2014/main" id="{F6A64B1E-A83A-E7E1-1E32-1D93F697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0901">
            <a:off x="-5555229" y="-4973771"/>
            <a:ext cx="2994294" cy="2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mix of cartoon red planet (fixed PDF export) by rygle | Planet drawing,  Mars planet, Earth clipart">
            <a:extLst>
              <a:ext uri="{FF2B5EF4-FFF2-40B4-BE49-F238E27FC236}">
                <a16:creationId xmlns:a16="http://schemas.microsoft.com/office/drawing/2014/main" id="{E3DD89A4-BC13-FE26-84F9-A6B6C8CE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49" y="10186146"/>
            <a:ext cx="2131702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8557E8-3090-523D-C411-E70C13017875}"/>
              </a:ext>
            </a:extLst>
          </p:cNvPr>
          <p:cNvSpPr txBox="1"/>
          <p:nvPr/>
        </p:nvSpPr>
        <p:spPr>
          <a:xfrm>
            <a:off x="4028882" y="5412471"/>
            <a:ext cx="41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Marco Michele Pisacane   	 0124002296</a:t>
            </a:r>
          </a:p>
          <a:p>
            <a:r>
              <a:rPr lang="it-IT" sz="1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Claudio Marotta 		 0124002343</a:t>
            </a:r>
          </a:p>
          <a:p>
            <a:r>
              <a:rPr lang="it-IT" sz="1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Mariano pio Stora       	 0124002329</a:t>
            </a:r>
          </a:p>
        </p:txBody>
      </p:sp>
    </p:spTree>
    <p:extLst>
      <p:ext uri="{BB962C8B-B14F-4D97-AF65-F5344CB8AC3E}">
        <p14:creationId xmlns:p14="http://schemas.microsoft.com/office/powerpoint/2010/main" val="16173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C6451-A710-1334-DC9F-F2B9EFCA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pic>
        <p:nvPicPr>
          <p:cNvPr id="1026" name="Picture 2" descr="🪐 Pianeta Con Satellite Emoji">
            <a:extLst>
              <a:ext uri="{FF2B5EF4-FFF2-40B4-BE49-F238E27FC236}">
                <a16:creationId xmlns:a16="http://schemas.microsoft.com/office/drawing/2014/main" id="{91D3260A-C23B-91D4-00BC-ACE7DCED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4" y="1501843"/>
            <a:ext cx="3922131" cy="39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tail Asteroid Clipart Transparent Koleksi Nomer 20">
            <a:extLst>
              <a:ext uri="{FF2B5EF4-FFF2-40B4-BE49-F238E27FC236}">
                <a16:creationId xmlns:a16="http://schemas.microsoft.com/office/drawing/2014/main" id="{F6A64B1E-A83A-E7E1-1E32-1D93F697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0901">
            <a:off x="-711240" y="2050074"/>
            <a:ext cx="4641929" cy="46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mix of cartoon red planet (fixed PDF export) by rygle | Planet drawing,  Mars planet, Earth clipart">
            <a:extLst>
              <a:ext uri="{FF2B5EF4-FFF2-40B4-BE49-F238E27FC236}">
                <a16:creationId xmlns:a16="http://schemas.microsoft.com/office/drawing/2014/main" id="{E3DD89A4-BC13-FE26-84F9-A6B6C8CE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04" y="135399"/>
            <a:ext cx="2427023" cy="24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B4C4AF7-8557-2A16-F7BD-270C15A4684B}"/>
              </a:ext>
            </a:extLst>
          </p:cNvPr>
          <p:cNvSpPr txBox="1"/>
          <p:nvPr/>
        </p:nvSpPr>
        <p:spPr>
          <a:xfrm>
            <a:off x="3292980" y="2721506"/>
            <a:ext cx="53102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Lo scopo del progetto è quello di implementare un gioco ambientato in una lontana galassia.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Avremo come personaggio principale un ragazzo in cerca di vendetta per la distruzione del suo pianeta.</a:t>
            </a:r>
          </a:p>
          <a:p>
            <a:pPr>
              <a:lnSpc>
                <a:spcPct val="100000"/>
              </a:lnSpc>
            </a:pPr>
            <a:endParaRPr lang="it-IT" sz="1400" spc="-1" dirty="0">
              <a:solidFill>
                <a:srgbClr val="FFFFFF"/>
              </a:solidFill>
              <a:latin typeface="Copperplate Gothic Bold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Durante il suo percorso, egli affronta i suoi nemici schivando i loro colpi, cercando di rimanere illeso, per poi sferrare un attacco una volta raggiunti.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Ogni nemico presenta una </a:t>
            </a:r>
            <a:r>
              <a:rPr lang="it-IT" sz="1400" b="0" strike="noStrike" spc="-1" dirty="0" err="1">
                <a:solidFill>
                  <a:srgbClr val="FFFFFF"/>
                </a:solidFill>
                <a:latin typeface="Copperplate Gothic Bold"/>
              </a:rPr>
              <a:t>difficoltá</a:t>
            </a: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 maggiore man mano che il gioco prosegue, fino alla sconfitta dell’avversario finale.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endParaRPr lang="it-IT" sz="1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0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C6451-A710-1334-DC9F-F2B9EFCA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pic>
        <p:nvPicPr>
          <p:cNvPr id="1026" name="Picture 2" descr="🪐 Pianeta Con Satellite Emoji">
            <a:extLst>
              <a:ext uri="{FF2B5EF4-FFF2-40B4-BE49-F238E27FC236}">
                <a16:creationId xmlns:a16="http://schemas.microsoft.com/office/drawing/2014/main" id="{91D3260A-C23B-91D4-00BC-ACE7DCED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5631">
            <a:off x="6492170" y="-916719"/>
            <a:ext cx="3354928" cy="33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tail Asteroid Clipart Transparent Koleksi Nomer 20">
            <a:extLst>
              <a:ext uri="{FF2B5EF4-FFF2-40B4-BE49-F238E27FC236}">
                <a16:creationId xmlns:a16="http://schemas.microsoft.com/office/drawing/2014/main" id="{F6A64B1E-A83A-E7E1-1E32-1D93F697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74770">
            <a:off x="7733530" y="2334735"/>
            <a:ext cx="4862632" cy="48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mix of cartoon red planet (fixed PDF export) by rygle | Planet drawing,  Mars planet, Earth clipart">
            <a:extLst>
              <a:ext uri="{FF2B5EF4-FFF2-40B4-BE49-F238E27FC236}">
                <a16:creationId xmlns:a16="http://schemas.microsoft.com/office/drawing/2014/main" id="{E3DD89A4-BC13-FE26-84F9-A6B6C8CE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1723">
            <a:off x="42849" y="2681827"/>
            <a:ext cx="3328897" cy="33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434263-2F92-C128-269D-94110D7DEB63}"/>
              </a:ext>
            </a:extLst>
          </p:cNvPr>
          <p:cNvSpPr txBox="1"/>
          <p:nvPr/>
        </p:nvSpPr>
        <p:spPr>
          <a:xfrm>
            <a:off x="248395" y="1793157"/>
            <a:ext cx="65188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L’ambientazione del gioco si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svolgerá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in uno spazio bidimensionale, con personaggi e sfondi disegnati in modo originale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03BCF3-0608-C083-AAB7-DE2D72E981E4}"/>
              </a:ext>
            </a:extLst>
          </p:cNvPr>
          <p:cNvSpPr txBox="1"/>
          <p:nvPr/>
        </p:nvSpPr>
        <p:spPr>
          <a:xfrm>
            <a:off x="3186156" y="2898959"/>
            <a:ext cx="4488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L’utente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potrá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accedere al gioco tramite un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menú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in cui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sará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possibile assegnare un nome al personaggio, e iniziare il viaggio per conquistare la sua vendetta.</a:t>
            </a:r>
            <a:endParaRPr lang="it-IT" sz="1400" dirty="0">
              <a:latin typeface="Copperplate Gothic Bold" panose="020E07050202060204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3D4708-53F8-EC9C-7B33-F00FE7C15F20}"/>
              </a:ext>
            </a:extLst>
          </p:cNvPr>
          <p:cNvSpPr txBox="1"/>
          <p:nvPr/>
        </p:nvSpPr>
        <p:spPr>
          <a:xfrm>
            <a:off x="3637721" y="4472609"/>
            <a:ext cx="4949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95000"/>
                  </a:schemeClr>
                </a:solidFill>
                <a:latin typeface="Copperplate Gothic Bold" panose="020E0705020206020404" pitchFamily="34" charset="0"/>
              </a:rPr>
              <a:t>Inoltre sarà possibile memorizzare i dati di gioco come username, password, nome, livelli e statistiche all’interno di un database per rendere accessibili i file anche su altri dispositivi. </a:t>
            </a:r>
          </a:p>
        </p:txBody>
      </p:sp>
    </p:spTree>
    <p:extLst>
      <p:ext uri="{BB962C8B-B14F-4D97-AF65-F5344CB8AC3E}">
        <p14:creationId xmlns:p14="http://schemas.microsoft.com/office/powerpoint/2010/main" val="327040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Tema di Office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Marco Michele Pisacane</dc:creator>
  <cp:lastModifiedBy>Marco Pisacane</cp:lastModifiedBy>
  <cp:revision>10</cp:revision>
  <dcterms:created xsi:type="dcterms:W3CDTF">2022-11-06T09:35:34Z</dcterms:created>
  <dcterms:modified xsi:type="dcterms:W3CDTF">2022-11-08T14:14:00Z</dcterms:modified>
</cp:coreProperties>
</file>