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0"/>
  </p:notesMasterIdLst>
  <p:handoutMasterIdLst>
    <p:handoutMasterId r:id="rId11"/>
  </p:handoutMasterIdLst>
  <p:sldIdLst>
    <p:sldId id="260" r:id="rId2"/>
    <p:sldId id="295" r:id="rId3"/>
    <p:sldId id="298" r:id="rId4"/>
    <p:sldId id="303" r:id="rId5"/>
    <p:sldId id="299" r:id="rId6"/>
    <p:sldId id="296" r:id="rId7"/>
    <p:sldId id="300" r:id="rId8"/>
    <p:sldId id="30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20D3306-1561-5743-87FC-F53F0B38378C}">
          <p14:sldIdLst>
            <p14:sldId id="260"/>
            <p14:sldId id="295"/>
            <p14:sldId id="298"/>
            <p14:sldId id="303"/>
            <p14:sldId id="299"/>
            <p14:sldId id="296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38" autoAdjust="0"/>
    <p:restoredTop sz="86468" autoAdjust="0"/>
  </p:normalViewPr>
  <p:slideViewPr>
    <p:cSldViewPr snapToGrid="0" snapToObjects="1">
      <p:cViewPr varScale="1">
        <p:scale>
          <a:sx n="97" d="100"/>
          <a:sy n="97" d="100"/>
        </p:scale>
        <p:origin x="488" y="184"/>
      </p:cViewPr>
      <p:guideLst/>
    </p:cSldViewPr>
  </p:slideViewPr>
  <p:outlineViewPr>
    <p:cViewPr>
      <p:scale>
        <a:sx n="33" d="100"/>
        <a:sy n="33" d="100"/>
      </p:scale>
      <p:origin x="0" y="-1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8" d="100"/>
          <a:sy n="138" d="100"/>
        </p:scale>
        <p:origin x="5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E8E263-63B2-8F46-AB13-25ACC3A61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DA6859-990C-7C4C-BE71-DABC78436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02513-12D4-7C45-A4B1-0A7A90C954B8}" type="datetimeFigureOut">
              <a:rPr lang="it-IT" smtClean="0"/>
              <a:t>30/04/24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D1BC25-3502-BF49-B8D6-A38595555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873EA4-7348-0245-AA8D-B2CBA2DC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D0A8-37A5-BE4D-90A6-FB32B9A6C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569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7045-9255-E947-B6AE-7BFBA280817C}" type="datetimeFigureOut">
              <a:rPr lang="it-IT" smtClean="0"/>
              <a:t>30/04/24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D7B2-511C-5746-97D1-507EEDB388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1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latinLnBrk="0"/>
            <a:endParaRPr lang="it-IT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11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11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22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66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43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329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993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43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F200A84E-7986-C941-8FF7-A4CA8D08C6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olo relazione">
            <a:extLst>
              <a:ext uri="{FF2B5EF4-FFF2-40B4-BE49-F238E27FC236}">
                <a16:creationId xmlns:a16="http://schemas.microsoft.com/office/drawing/2014/main" id="{05BBF5B6-31C4-4BDC-A474-09BF69D00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9068" y="2330164"/>
            <a:ext cx="10515600" cy="795080"/>
          </a:xfrm>
          <a:prstGeom prst="rect">
            <a:avLst/>
          </a:prstGeom>
        </p:spPr>
        <p:txBody>
          <a:bodyPr/>
          <a:lstStyle>
            <a:lvl1pPr>
              <a:defRPr sz="50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Titolo_Verdana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50pt</a:t>
            </a:r>
          </a:p>
        </p:txBody>
      </p:sp>
      <p:sp>
        <p:nvSpPr>
          <p:cNvPr id="9" name="Sottotitolo relazione">
            <a:extLst>
              <a:ext uri="{FF2B5EF4-FFF2-40B4-BE49-F238E27FC236}">
                <a16:creationId xmlns:a16="http://schemas.microsoft.com/office/drawing/2014/main" id="{475FD1B4-BD36-4041-A9C9-DAF49CEB8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9068" y="3247578"/>
            <a:ext cx="10515600" cy="79507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40pt</a:t>
            </a:r>
          </a:p>
        </p:txBody>
      </p:sp>
      <p:sp>
        <p:nvSpPr>
          <p:cNvPr id="11" name="Nome e cognome relatore">
            <a:extLst>
              <a:ext uri="{FF2B5EF4-FFF2-40B4-BE49-F238E27FC236}">
                <a16:creationId xmlns:a16="http://schemas.microsoft.com/office/drawing/2014/main" id="{FDB9FF1D-DAE9-4957-B599-C6B8B209B8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9619" y="4433563"/>
            <a:ext cx="6994887" cy="376437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Relatore_Verdana</a:t>
            </a:r>
            <a:r>
              <a:rPr lang="it-IT" dirty="0"/>
              <a:t> 25pt</a:t>
            </a:r>
          </a:p>
        </p:txBody>
      </p:sp>
      <p:sp>
        <p:nvSpPr>
          <p:cNvPr id="13" name="Ruolo relatore">
            <a:extLst>
              <a:ext uri="{FF2B5EF4-FFF2-40B4-BE49-F238E27FC236}">
                <a16:creationId xmlns:a16="http://schemas.microsoft.com/office/drawing/2014/main" id="{1BDCF4A3-46D7-4603-8D04-616F017FC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9617" y="4915518"/>
            <a:ext cx="7295512" cy="304988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relatore_Verdana</a:t>
            </a:r>
            <a:r>
              <a:rPr lang="it-IT" dirty="0"/>
              <a:t> 18pt</a:t>
            </a:r>
          </a:p>
        </p:txBody>
      </p:sp>
    </p:spTree>
    <p:extLst>
      <p:ext uri="{BB962C8B-B14F-4D97-AF65-F5344CB8AC3E}">
        <p14:creationId xmlns:p14="http://schemas.microsoft.com/office/powerpoint/2010/main" val="23437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_H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F200A84E-7986-C941-8FF7-A4CA8D08C6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olo relazione">
            <a:extLst>
              <a:ext uri="{FF2B5EF4-FFF2-40B4-BE49-F238E27FC236}">
                <a16:creationId xmlns:a16="http://schemas.microsoft.com/office/drawing/2014/main" id="{05BBF5B6-31C4-4BDC-A474-09BF69D00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9068" y="2330164"/>
            <a:ext cx="10515600" cy="795080"/>
          </a:xfrm>
          <a:prstGeom prst="rect">
            <a:avLst/>
          </a:prstGeom>
        </p:spPr>
        <p:txBody>
          <a:bodyPr/>
          <a:lstStyle>
            <a:lvl1pPr>
              <a:defRPr sz="50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Titolo_Verdana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50pt</a:t>
            </a:r>
          </a:p>
        </p:txBody>
      </p:sp>
      <p:sp>
        <p:nvSpPr>
          <p:cNvPr id="9" name="Sottotitolo relazione">
            <a:extLst>
              <a:ext uri="{FF2B5EF4-FFF2-40B4-BE49-F238E27FC236}">
                <a16:creationId xmlns:a16="http://schemas.microsoft.com/office/drawing/2014/main" id="{475FD1B4-BD36-4041-A9C9-DAF49CEB8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9068" y="3247578"/>
            <a:ext cx="10515600" cy="79507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40pt</a:t>
            </a:r>
          </a:p>
        </p:txBody>
      </p:sp>
      <p:sp>
        <p:nvSpPr>
          <p:cNvPr id="11" name="Nome e cognome relatore">
            <a:extLst>
              <a:ext uri="{FF2B5EF4-FFF2-40B4-BE49-F238E27FC236}">
                <a16:creationId xmlns:a16="http://schemas.microsoft.com/office/drawing/2014/main" id="{FDB9FF1D-DAE9-4957-B599-C6B8B209B8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9619" y="4433563"/>
            <a:ext cx="6994887" cy="376437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Relatore_Verdana</a:t>
            </a:r>
            <a:r>
              <a:rPr lang="it-IT" dirty="0"/>
              <a:t> 25pt</a:t>
            </a:r>
          </a:p>
        </p:txBody>
      </p:sp>
      <p:sp>
        <p:nvSpPr>
          <p:cNvPr id="13" name="Ruolo relatore">
            <a:extLst>
              <a:ext uri="{FF2B5EF4-FFF2-40B4-BE49-F238E27FC236}">
                <a16:creationId xmlns:a16="http://schemas.microsoft.com/office/drawing/2014/main" id="{1BDCF4A3-46D7-4603-8D04-616F017FC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9617" y="4915518"/>
            <a:ext cx="7295512" cy="304988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relatore_Verdana</a:t>
            </a:r>
            <a:r>
              <a:rPr lang="it-IT" dirty="0"/>
              <a:t> 18pt</a:t>
            </a:r>
          </a:p>
        </p:txBody>
      </p:sp>
      <p:pic>
        <p:nvPicPr>
          <p:cNvPr id="4" name="Immagine 3" descr="HR Excellence in Research">
            <a:extLst>
              <a:ext uri="{FF2B5EF4-FFF2-40B4-BE49-F238E27FC236}">
                <a16:creationId xmlns:a16="http://schemas.microsoft.com/office/drawing/2014/main" id="{3047145D-38E8-494A-986B-B36CADFD11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501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1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na_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Sfondo bianco con logo dell'Università degli Studi di Firenze e Salomone.">
            <a:extLst>
              <a:ext uri="{FF2B5EF4-FFF2-40B4-BE49-F238E27FC236}">
                <a16:creationId xmlns:a16="http://schemas.microsoft.com/office/drawing/2014/main" id="{AAF2BE35-58D0-BA41-B3DA-597B679ADF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777" y="6607580"/>
            <a:ext cx="10120335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10399004" y="6598099"/>
            <a:ext cx="13587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1100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sto diapositiva">
            <a:extLst>
              <a:ext uri="{FF2B5EF4-FFF2-40B4-BE49-F238E27FC236}">
                <a16:creationId xmlns:a16="http://schemas.microsoft.com/office/drawing/2014/main" id="{344E0AE5-EDEF-46FF-879E-9278F8E8B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822125"/>
            <a:ext cx="10981895" cy="4470050"/>
          </a:xfrm>
          <a:prstGeom prst="rect">
            <a:avLst/>
          </a:prstGeom>
        </p:spPr>
        <p:txBody>
          <a:bodyPr/>
          <a:lstStyle>
            <a:lvl1pPr marL="7938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8794143" cy="854592"/>
          </a:xfrm>
          <a:prstGeom prst="rect">
            <a:avLst/>
          </a:prstGeom>
        </p:spPr>
        <p:txBody>
          <a:bodyPr/>
          <a:lstStyle>
            <a:lvl1pPr>
              <a:defRPr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731696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solo testo_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Sfondo bianco con logo dell'Università degli Studi di Firenze e Salomone.">
            <a:extLst>
              <a:ext uri="{FF2B5EF4-FFF2-40B4-BE49-F238E27FC236}">
                <a16:creationId xmlns:a16="http://schemas.microsoft.com/office/drawing/2014/main" id="{AAF2BE35-58D0-BA41-B3DA-597B679ADF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777" y="6607580"/>
            <a:ext cx="10120335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10399004" y="6598099"/>
            <a:ext cx="13587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1100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007630-7629-9047-853B-CD963E8CB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3542"/>
          <a:stretch/>
        </p:blipFill>
        <p:spPr>
          <a:xfrm>
            <a:off x="11123875" y="0"/>
            <a:ext cx="1068125" cy="1079500"/>
          </a:xfrm>
          <a:prstGeom prst="rect">
            <a:avLst/>
          </a:prstGeom>
        </p:spPr>
      </p:pic>
      <p:sp>
        <p:nvSpPr>
          <p:cNvPr id="9" name="Testo diapositiva">
            <a:extLst>
              <a:ext uri="{FF2B5EF4-FFF2-40B4-BE49-F238E27FC236}">
                <a16:creationId xmlns:a16="http://schemas.microsoft.com/office/drawing/2014/main" id="{D03F9C6F-EBD4-D545-BD95-6B62AB777F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822125"/>
            <a:ext cx="10981895" cy="4470050"/>
          </a:xfrm>
          <a:prstGeom prst="rect">
            <a:avLst/>
          </a:prstGeom>
        </p:spPr>
        <p:txBody>
          <a:bodyPr/>
          <a:lstStyle>
            <a:lvl1pPr marL="7938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0" name="Titolo diapositiva">
            <a:extLst>
              <a:ext uri="{FF2B5EF4-FFF2-40B4-BE49-F238E27FC236}">
                <a16:creationId xmlns:a16="http://schemas.microsoft.com/office/drawing/2014/main" id="{82286EA1-BE15-9C40-A94D-DDA71DBC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8794143" cy="854592"/>
          </a:xfrm>
          <a:prstGeom prst="rect">
            <a:avLst/>
          </a:prstGeom>
        </p:spPr>
        <p:txBody>
          <a:bodyPr/>
          <a:lstStyle>
            <a:lvl1pPr>
              <a:defRPr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1110940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immagine+testo_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Sfondo bianco con logo dell'Università degli Studi di Firenze e Salomone.">
            <a:extLst>
              <a:ext uri="{FF2B5EF4-FFF2-40B4-BE49-F238E27FC236}">
                <a16:creationId xmlns:a16="http://schemas.microsoft.com/office/drawing/2014/main" id="{D6FE7FE1-FEE6-4E49-AC36-446850C571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Dati generali relazione">
            <a:extLst>
              <a:ext uri="{FF2B5EF4-FFF2-40B4-BE49-F238E27FC236}">
                <a16:creationId xmlns:a16="http://schemas.microsoft.com/office/drawing/2014/main" id="{7829909F-CCCA-4D7E-B2AF-2AD172D414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777" y="6607580"/>
            <a:ext cx="10120335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11pt)</a:t>
            </a:r>
          </a:p>
        </p:txBody>
      </p:sp>
      <p:sp>
        <p:nvSpPr>
          <p:cNvPr id="10" name="Numero diapositiva">
            <a:extLst>
              <a:ext uri="{FF2B5EF4-FFF2-40B4-BE49-F238E27FC236}">
                <a16:creationId xmlns:a16="http://schemas.microsoft.com/office/drawing/2014/main" id="{08BFC23B-6029-4CF6-BDFB-87CED34763FF}"/>
              </a:ext>
            </a:extLst>
          </p:cNvPr>
          <p:cNvSpPr txBox="1"/>
          <p:nvPr userDrawn="1"/>
        </p:nvSpPr>
        <p:spPr>
          <a:xfrm>
            <a:off x="10399004" y="6598099"/>
            <a:ext cx="13587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1100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Didascalia immagine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776" y="5406480"/>
            <a:ext cx="7199997" cy="106748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F96A3C7-A5CA-DD4F-A160-095CF2E24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3542"/>
          <a:stretch/>
        </p:blipFill>
        <p:spPr>
          <a:xfrm>
            <a:off x="11123875" y="0"/>
            <a:ext cx="1068125" cy="1079500"/>
          </a:xfrm>
          <a:prstGeom prst="rect">
            <a:avLst/>
          </a:prstGeom>
        </p:spPr>
      </p:pic>
      <p:sp>
        <p:nvSpPr>
          <p:cNvPr id="12" name="Testo diapositiva">
            <a:extLst>
              <a:ext uri="{FF2B5EF4-FFF2-40B4-BE49-F238E27FC236}">
                <a16:creationId xmlns:a16="http://schemas.microsoft.com/office/drawing/2014/main" id="{06560E4B-8499-284E-A286-D054BA3065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20562" y="1919804"/>
            <a:ext cx="4156367" cy="3597911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50000"/>
              </a:lnSpc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it-IT" dirty="0"/>
          </a:p>
        </p:txBody>
      </p:sp>
      <p:sp>
        <p:nvSpPr>
          <p:cNvPr id="16" name="Immagine">
            <a:extLst>
              <a:ext uri="{FF2B5EF4-FFF2-40B4-BE49-F238E27FC236}">
                <a16:creationId xmlns:a16="http://schemas.microsoft.com/office/drawing/2014/main" id="{7135EFF6-F50F-2A40-B081-5697016AB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8776" y="1919804"/>
            <a:ext cx="7199999" cy="3464294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7" name="Titolo diapositiva">
            <a:extLst>
              <a:ext uri="{FF2B5EF4-FFF2-40B4-BE49-F238E27FC236}">
                <a16:creationId xmlns:a16="http://schemas.microsoft.com/office/drawing/2014/main" id="{36677B8A-F69A-FD4A-B94C-3658828A1267}"/>
              </a:ext>
            </a:extLst>
          </p:cNvPr>
          <p:cNvSpPr txBox="1">
            <a:spLocks/>
          </p:cNvSpPr>
          <p:nvPr userDrawn="1"/>
        </p:nvSpPr>
        <p:spPr>
          <a:xfrm>
            <a:off x="775869" y="958052"/>
            <a:ext cx="8794143" cy="854592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7327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copertina_H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C21DE938-9907-D441-A2A2-6628A3D98A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olo conclusione">
            <a:extLst>
              <a:ext uri="{FF2B5EF4-FFF2-40B4-BE49-F238E27FC236}">
                <a16:creationId xmlns:a16="http://schemas.microsoft.com/office/drawing/2014/main" id="{C061A7DF-BBC8-4D30-A08B-77CC494834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1464" y="3155637"/>
            <a:ext cx="11015133" cy="477707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3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Titolo_Verdana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30pt</a:t>
            </a:r>
          </a:p>
        </p:txBody>
      </p:sp>
      <p:sp>
        <p:nvSpPr>
          <p:cNvPr id="19" name="Sottotitolo conclusione">
            <a:extLst>
              <a:ext uri="{FF2B5EF4-FFF2-40B4-BE49-F238E27FC236}">
                <a16:creationId xmlns:a16="http://schemas.microsoft.com/office/drawing/2014/main" id="{4F0ABCB7-31A6-496B-AD17-F77B84CB9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1521" y="3734081"/>
            <a:ext cx="11015075" cy="48634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25pt</a:t>
            </a:r>
          </a:p>
        </p:txBody>
      </p:sp>
      <p:sp>
        <p:nvSpPr>
          <p:cNvPr id="22" name="Nome e cognome relatore">
            <a:extLst>
              <a:ext uri="{FF2B5EF4-FFF2-40B4-BE49-F238E27FC236}">
                <a16:creationId xmlns:a16="http://schemas.microsoft.com/office/drawing/2014/main" id="{044A7CD4-EF29-4642-ACF5-AC1EB3178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1464" y="4624373"/>
            <a:ext cx="8333317" cy="318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24" name="Ruolo relatore">
            <a:extLst>
              <a:ext uri="{FF2B5EF4-FFF2-40B4-BE49-F238E27FC236}">
                <a16:creationId xmlns:a16="http://schemas.microsoft.com/office/drawing/2014/main" id="{D07DE807-7EFE-48B4-81E7-589431F10E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1524" y="5026153"/>
            <a:ext cx="8333317" cy="280089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18pt</a:t>
            </a:r>
          </a:p>
        </p:txBody>
      </p:sp>
      <p:sp>
        <p:nvSpPr>
          <p:cNvPr id="26" name="Contatto relatore">
            <a:extLst>
              <a:ext uri="{FF2B5EF4-FFF2-40B4-BE49-F238E27FC236}">
                <a16:creationId xmlns:a16="http://schemas.microsoft.com/office/drawing/2014/main" id="{9517D058-2E7E-44D5-A849-24ED5F4E9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524" y="5389365"/>
            <a:ext cx="8333317" cy="323164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email_Arial</a:t>
            </a:r>
            <a:r>
              <a:rPr lang="it-IT" dirty="0"/>
              <a:t> 18pt</a:t>
            </a:r>
          </a:p>
        </p:txBody>
      </p:sp>
      <p:sp>
        <p:nvSpPr>
          <p:cNvPr id="28" name="Dati generali intervento">
            <a:extLst>
              <a:ext uri="{FF2B5EF4-FFF2-40B4-BE49-F238E27FC236}">
                <a16:creationId xmlns:a16="http://schemas.microsoft.com/office/drawing/2014/main" id="{B65FE21C-997A-4B8A-9D0E-D086916D47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0" y="6609232"/>
            <a:ext cx="10098805" cy="248773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10pt)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0964DA0-8367-4940-9492-6502D51FD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1464" y="1609248"/>
            <a:ext cx="11015075" cy="9412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Conclusione_Verana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45pt</a:t>
            </a:r>
          </a:p>
        </p:txBody>
      </p:sp>
      <p:pic>
        <p:nvPicPr>
          <p:cNvPr id="10" name="Immagine 9" descr="HR Excellence in Research">
            <a:extLst>
              <a:ext uri="{FF2B5EF4-FFF2-40B4-BE49-F238E27FC236}">
                <a16:creationId xmlns:a16="http://schemas.microsoft.com/office/drawing/2014/main" id="{21A9701A-6E89-D841-A24E-7DA74880DF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501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66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84" r:id="rId3"/>
    <p:sldLayoutId id="2147483688" r:id="rId4"/>
    <p:sldLayoutId id="2147483689" r:id="rId5"/>
    <p:sldLayoutId id="2147483690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9273BC1B-BF4F-7C42-B9D4-909929471A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9619" y="4433563"/>
            <a:ext cx="6994887" cy="1656224"/>
          </a:xfrm>
        </p:spPr>
        <p:txBody>
          <a:bodyPr/>
          <a:lstStyle/>
          <a:p>
            <a:r>
              <a:rPr lang="it-IT" dirty="0"/>
              <a:t>Elena </a:t>
            </a:r>
            <a:r>
              <a:rPr lang="it-IT" dirty="0" err="1"/>
              <a:t>Bellanova</a:t>
            </a:r>
            <a:endParaRPr lang="it-IT" dirty="0"/>
          </a:p>
          <a:p>
            <a:r>
              <a:rPr lang="it-IT" dirty="0"/>
              <a:t>Giulio Beltrami</a:t>
            </a:r>
          </a:p>
          <a:p>
            <a:r>
              <a:rPr lang="it-IT" dirty="0"/>
              <a:t>Marco </a:t>
            </a:r>
            <a:r>
              <a:rPr lang="it-IT" dirty="0" err="1"/>
              <a:t>Minarelli</a:t>
            </a:r>
            <a:endParaRPr lang="it-IT" dirty="0"/>
          </a:p>
          <a:p>
            <a:endParaRPr lang="it-IT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55688C8B-20B5-944F-B9EB-AAB0D3AE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619" y="2298678"/>
            <a:ext cx="8773581" cy="1656223"/>
          </a:xfrm>
        </p:spPr>
        <p:txBody>
          <a:bodyPr>
            <a:normAutofit/>
          </a:bodyPr>
          <a:lstStyle/>
          <a:p>
            <a:r>
              <a:rPr lang="it-IT" dirty="0"/>
              <a:t>Controllo visivo in </a:t>
            </a:r>
            <a:r>
              <a:rPr lang="it-IT" dirty="0" err="1"/>
              <a:t>Sliding</a:t>
            </a:r>
            <a:r>
              <a:rPr lang="it-IT" dirty="0"/>
              <a:t> Mode di un Rover</a:t>
            </a:r>
            <a:endParaRPr lang="it-IT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008E55-9637-444B-949B-D50B44501580}"/>
              </a:ext>
            </a:extLst>
          </p:cNvPr>
          <p:cNvSpPr txBox="1"/>
          <p:nvPr/>
        </p:nvSpPr>
        <p:spPr>
          <a:xfrm>
            <a:off x="8870950" y="246481"/>
            <a:ext cx="323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Corso di laurea in Ingegneria Elettrica e dell’Automazione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BF3792-8ECC-A644-BBFD-A2D8B44C3ADE}"/>
              </a:ext>
            </a:extLst>
          </p:cNvPr>
          <p:cNvSpPr txBox="1"/>
          <p:nvPr/>
        </p:nvSpPr>
        <p:spPr>
          <a:xfrm>
            <a:off x="8749662" y="6089787"/>
            <a:ext cx="413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Anno accademico 2023/2024</a:t>
            </a:r>
          </a:p>
        </p:txBody>
      </p:sp>
    </p:spTree>
    <p:extLst>
      <p:ext uri="{BB962C8B-B14F-4D97-AF65-F5344CB8AC3E}">
        <p14:creationId xmlns:p14="http://schemas.microsoft.com/office/powerpoint/2010/main" val="325671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B994D0B-6741-CA41-9FC0-B7790AC44E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Controllo visivo in </a:t>
            </a:r>
            <a:r>
              <a:rPr lang="it-IT" dirty="0" err="1"/>
              <a:t>Sliding</a:t>
            </a:r>
            <a:r>
              <a:rPr lang="it-IT" dirty="0"/>
              <a:t> Mode di un Rover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A0A30-861F-CC4C-BA2F-69A03E132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9" y="1822124"/>
            <a:ext cx="4299714" cy="4077824"/>
          </a:xfrm>
        </p:spPr>
        <p:txBody>
          <a:bodyPr/>
          <a:lstStyle/>
          <a:p>
            <a:r>
              <a:rPr lang="it-IT" dirty="0"/>
              <a:t>Foto </a:t>
            </a:r>
            <a:r>
              <a:rPr lang="it-IT" dirty="0" err="1"/>
              <a:t>rover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AC25043-1903-DC4D-AB36-D2511FA1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6CECA68-037E-AD45-8F5A-14B6A05C6081}"/>
              </a:ext>
            </a:extLst>
          </p:cNvPr>
          <p:cNvSpPr txBox="1"/>
          <p:nvPr/>
        </p:nvSpPr>
        <p:spPr>
          <a:xfrm>
            <a:off x="6897139" y="1812644"/>
            <a:ext cx="4518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Schema </a:t>
            </a:r>
            <a:r>
              <a:rPr lang="it-IT" dirty="0" err="1"/>
              <a:t>workflow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366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B994D0B-6741-CA41-9FC0-B7790AC44E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Controllo visivo in </a:t>
            </a:r>
            <a:r>
              <a:rPr lang="it-IT" dirty="0" err="1"/>
              <a:t>Sliding</a:t>
            </a:r>
            <a:r>
              <a:rPr lang="it-IT" dirty="0"/>
              <a:t> Mode di un Rover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A0A30-861F-CC4C-BA2F-69A03E132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9" y="1822125"/>
            <a:ext cx="2404654" cy="2590849"/>
          </a:xfrm>
        </p:spPr>
        <p:txBody>
          <a:bodyPr/>
          <a:lstStyle/>
          <a:p>
            <a:r>
              <a:rPr lang="it-IT" dirty="0"/>
              <a:t>Foto </a:t>
            </a:r>
            <a:r>
              <a:rPr lang="it-IT" dirty="0" err="1"/>
              <a:t>aruco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AC25043-1903-DC4D-AB36-D2511FA1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Nodo visione</a:t>
            </a:r>
          </a:p>
        </p:txBody>
      </p:sp>
    </p:spTree>
    <p:extLst>
      <p:ext uri="{BB962C8B-B14F-4D97-AF65-F5344CB8AC3E}">
        <p14:creationId xmlns:p14="http://schemas.microsoft.com/office/powerpoint/2010/main" val="36080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B994D0B-6741-CA41-9FC0-B7790AC44E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Controllo visivo in </a:t>
            </a:r>
            <a:r>
              <a:rPr lang="it-IT" dirty="0" err="1"/>
              <a:t>Sliding</a:t>
            </a:r>
            <a:r>
              <a:rPr lang="it-IT" dirty="0"/>
              <a:t> Mode di un Rover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AC25043-1903-DC4D-AB36-D2511FA1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Nodo visione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431587C6-7357-1D44-A1D1-9F243F007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485" y="1597871"/>
            <a:ext cx="7771258" cy="1920737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A6F8F770-0B41-5842-B1CD-5EEB1E939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51034" y="3761333"/>
            <a:ext cx="6974161" cy="1023730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49C2E377-46D5-124D-A6E9-0C0A03ACD0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1094" y="5472652"/>
            <a:ext cx="2349811" cy="3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4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B994D0B-6741-CA41-9FC0-B7790AC44E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Controllo visivo in </a:t>
            </a:r>
            <a:r>
              <a:rPr lang="it-IT" dirty="0" err="1"/>
              <a:t>Sliding</a:t>
            </a:r>
            <a:r>
              <a:rPr lang="it-IT" dirty="0"/>
              <a:t> Mode di un Rover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A0A30-861F-CC4C-BA2F-69A03E132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AC25043-1903-DC4D-AB36-D2511FA1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Nodo controllo</a:t>
            </a:r>
          </a:p>
        </p:txBody>
      </p:sp>
    </p:spTree>
    <p:extLst>
      <p:ext uri="{BB962C8B-B14F-4D97-AF65-F5344CB8AC3E}">
        <p14:creationId xmlns:p14="http://schemas.microsoft.com/office/powerpoint/2010/main" val="237437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D0EDA11-CC23-BF41-9DBF-D81EE414ED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Controllo visivo in </a:t>
            </a:r>
            <a:r>
              <a:rPr lang="it-IT" dirty="0" err="1"/>
              <a:t>Sliding</a:t>
            </a:r>
            <a:r>
              <a:rPr lang="it-IT" dirty="0"/>
              <a:t> Mode di un Rover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B268F3-A71E-D74B-B40D-95F6102D1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4512297-DDCF-D047-B00D-1DE33663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Nodo convertitore</a:t>
            </a:r>
          </a:p>
        </p:txBody>
      </p:sp>
    </p:spTree>
    <p:extLst>
      <p:ext uri="{BB962C8B-B14F-4D97-AF65-F5344CB8AC3E}">
        <p14:creationId xmlns:p14="http://schemas.microsoft.com/office/powerpoint/2010/main" val="140583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D0EDA11-CC23-BF41-9DBF-D81EE414ED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Controllo visivo in </a:t>
            </a:r>
            <a:r>
              <a:rPr lang="it-IT" dirty="0" err="1"/>
              <a:t>Sliding</a:t>
            </a:r>
            <a:r>
              <a:rPr lang="it-IT" dirty="0"/>
              <a:t> Mode di un Rover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B268F3-A71E-D74B-B40D-95F6102D1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4512297-DDCF-D047-B00D-1DE33663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</p:spTree>
    <p:extLst>
      <p:ext uri="{BB962C8B-B14F-4D97-AF65-F5344CB8AC3E}">
        <p14:creationId xmlns:p14="http://schemas.microsoft.com/office/powerpoint/2010/main" val="141290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D0EDA11-CC23-BF41-9DBF-D81EE414ED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Controllo visivo in </a:t>
            </a:r>
            <a:r>
              <a:rPr lang="it-IT" dirty="0" err="1"/>
              <a:t>Sliding</a:t>
            </a:r>
            <a:r>
              <a:rPr lang="it-IT" dirty="0"/>
              <a:t> Mode di un Rover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B268F3-A71E-D74B-B40D-95F6102D1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822125"/>
            <a:ext cx="4617767" cy="4472658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4512297-DDCF-D047-B00D-1DE33663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e sviluppi futuri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0512842-C6CE-504F-874B-A7EB7DC4CB34}"/>
              </a:ext>
            </a:extLst>
          </p:cNvPr>
          <p:cNvSpPr txBox="1"/>
          <p:nvPr/>
        </p:nvSpPr>
        <p:spPr>
          <a:xfrm>
            <a:off x="6798367" y="1812644"/>
            <a:ext cx="39226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Sviluppi futuri: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1582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15388</TotalTime>
  <Words>114</Words>
  <Application>Microsoft Macintosh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Verdana</vt:lpstr>
      <vt:lpstr>Template UniFI</vt:lpstr>
      <vt:lpstr>Controllo visivo in Sliding Mode di un Rover</vt:lpstr>
      <vt:lpstr>Introduzione</vt:lpstr>
      <vt:lpstr>Nodo visione</vt:lpstr>
      <vt:lpstr>Nodo visione</vt:lpstr>
      <vt:lpstr>Nodo controllo</vt:lpstr>
      <vt:lpstr>Nodo convertitore</vt:lpstr>
      <vt:lpstr>Risultati</vt:lpstr>
      <vt:lpstr>Conclusioni e sviluppi futuri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cp:keywords/>
  <dc:description/>
  <cp:lastModifiedBy>Elena Bellanova</cp:lastModifiedBy>
  <cp:revision>124</cp:revision>
  <dcterms:created xsi:type="dcterms:W3CDTF">2020-11-12T10:34:42Z</dcterms:created>
  <dcterms:modified xsi:type="dcterms:W3CDTF">2024-04-30T09:51:25Z</dcterms:modified>
  <cp:category/>
</cp:coreProperties>
</file>