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15983-1094-4174-86F6-1BDEAFC21390}" v="20" dt="2024-05-06T09:42:42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Beltrami" userId="e0bbba2c-5e70-403a-8e6b-090771782fcf" providerId="ADAL" clId="{75615983-1094-4174-86F6-1BDEAFC21390}"/>
    <pc:docChg chg="undo custSel modSld">
      <pc:chgData name="Giulio Beltrami" userId="e0bbba2c-5e70-403a-8e6b-090771782fcf" providerId="ADAL" clId="{75615983-1094-4174-86F6-1BDEAFC21390}" dt="2024-05-06T09:52:44.758" v="449" actId="1076"/>
      <pc:docMkLst>
        <pc:docMk/>
      </pc:docMkLst>
      <pc:sldChg chg="modSp mod">
        <pc:chgData name="Giulio Beltrami" userId="e0bbba2c-5e70-403a-8e6b-090771782fcf" providerId="ADAL" clId="{75615983-1094-4174-86F6-1BDEAFC21390}" dt="2024-05-06T06:34:17.778" v="61" actId="20577"/>
        <pc:sldMkLst>
          <pc:docMk/>
          <pc:sldMk cId="0" sldId="256"/>
        </pc:sldMkLst>
        <pc:spChg chg="mod">
          <ac:chgData name="Giulio Beltrami" userId="e0bbba2c-5e70-403a-8e6b-090771782fcf" providerId="ADAL" clId="{75615983-1094-4174-86F6-1BDEAFC21390}" dt="2024-05-06T06:34:17.778" v="61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modSp mod">
        <pc:chgData name="Giulio Beltrami" userId="e0bbba2c-5e70-403a-8e6b-090771782fcf" providerId="ADAL" clId="{75615983-1094-4174-86F6-1BDEAFC21390}" dt="2024-05-06T09:52:44.758" v="449" actId="1076"/>
        <pc:sldMkLst>
          <pc:docMk/>
          <pc:sldMk cId="0" sldId="257"/>
        </pc:sldMkLst>
        <pc:spChg chg="add mod">
          <ac:chgData name="Giulio Beltrami" userId="e0bbba2c-5e70-403a-8e6b-090771782fcf" providerId="ADAL" clId="{75615983-1094-4174-86F6-1BDEAFC21390}" dt="2024-05-06T09:52:44.758" v="449" actId="1076"/>
          <ac:spMkLst>
            <pc:docMk/>
            <pc:sldMk cId="0" sldId="257"/>
            <ac:spMk id="2" creationId="{04782B39-CBD7-6BC1-9C60-78921EDE69DE}"/>
          </ac:spMkLst>
        </pc:spChg>
        <pc:picChg chg="mod">
          <ac:chgData name="Giulio Beltrami" userId="e0bbba2c-5e70-403a-8e6b-090771782fcf" providerId="ADAL" clId="{75615983-1094-4174-86F6-1BDEAFC21390}" dt="2024-05-06T09:52:37.374" v="448" actId="14100"/>
          <ac:picMkLst>
            <pc:docMk/>
            <pc:sldMk cId="0" sldId="257"/>
            <ac:picMk id="3" creationId="{D6E93E18-FB1E-5BF8-1035-9970065B86E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45.513" v="224" actId="14100"/>
        <pc:sldMkLst>
          <pc:docMk/>
          <pc:sldMk cId="0" sldId="260"/>
        </pc:sldMkLst>
        <pc:spChg chg="del mod">
          <ac:chgData name="Giulio Beltrami" userId="e0bbba2c-5e70-403a-8e6b-090771782fcf" providerId="ADAL" clId="{75615983-1094-4174-86F6-1BDEAFC21390}" dt="2024-05-06T06:53:12.215" v="65" actId="478"/>
          <ac:spMkLst>
            <pc:docMk/>
            <pc:sldMk cId="0" sldId="260"/>
            <ac:spMk id="105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53:28.848" v="77" actId="478"/>
          <ac:spMkLst>
            <pc:docMk/>
            <pc:sldMk cId="0" sldId="260"/>
            <ac:spMk id="107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33:18.628" v="16" actId="478"/>
          <ac:spMkLst>
            <pc:docMk/>
            <pc:sldMk cId="0" sldId="260"/>
            <ac:spMk id="10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07:10.490" v="91" actId="478"/>
          <ac:spMkLst>
            <pc:docMk/>
            <pc:sldMk cId="0" sldId="260"/>
            <ac:spMk id="113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6:55:34.559" v="82" actId="1076"/>
          <ac:picMkLst>
            <pc:docMk/>
            <pc:sldMk cId="0" sldId="260"/>
            <ac:picMk id="3" creationId="{E8422789-689D-415A-36CE-D5E9C4EC2747}"/>
          </ac:picMkLst>
        </pc:picChg>
        <pc:picChg chg="add del mod">
          <ac:chgData name="Giulio Beltrami" userId="e0bbba2c-5e70-403a-8e6b-090771782fcf" providerId="ADAL" clId="{75615983-1094-4174-86F6-1BDEAFC21390}" dt="2024-05-06T06:53:48.106" v="80" actId="478"/>
          <ac:picMkLst>
            <pc:docMk/>
            <pc:sldMk cId="0" sldId="260"/>
            <ac:picMk id="5" creationId="{1376FECF-46C4-723A-C9A1-BC15B04F253E}"/>
          </ac:picMkLst>
        </pc:picChg>
        <pc:picChg chg="add del mod">
          <ac:chgData name="Giulio Beltrami" userId="e0bbba2c-5e70-403a-8e6b-090771782fcf" providerId="ADAL" clId="{75615983-1094-4174-86F6-1BDEAFC21390}" dt="2024-05-06T06:53:48.713" v="81" actId="478"/>
          <ac:picMkLst>
            <pc:docMk/>
            <pc:sldMk cId="0" sldId="260"/>
            <ac:picMk id="7" creationId="{096CA52F-A5BE-E887-2FC0-750F778DC0A6}"/>
          </ac:picMkLst>
        </pc:picChg>
        <pc:picChg chg="add mod">
          <ac:chgData name="Giulio Beltrami" userId="e0bbba2c-5e70-403a-8e6b-090771782fcf" providerId="ADAL" clId="{75615983-1094-4174-86F6-1BDEAFC21390}" dt="2024-05-06T07:07:57.247" v="102" actId="14100"/>
          <ac:picMkLst>
            <pc:docMk/>
            <pc:sldMk cId="0" sldId="260"/>
            <ac:picMk id="9" creationId="{6740CD09-766B-56AB-97D0-23F23EFF7329}"/>
          </ac:picMkLst>
        </pc:picChg>
        <pc:picChg chg="add mod">
          <ac:chgData name="Giulio Beltrami" userId="e0bbba2c-5e70-403a-8e6b-090771782fcf" providerId="ADAL" clId="{75615983-1094-4174-86F6-1BDEAFC21390}" dt="2024-05-06T06:55:53.213" v="88" actId="1076"/>
          <ac:picMkLst>
            <pc:docMk/>
            <pc:sldMk cId="0" sldId="260"/>
            <ac:picMk id="11" creationId="{CABD73F2-4B21-FD84-B62F-7AF7BBB05A19}"/>
          </ac:picMkLst>
        </pc:picChg>
        <pc:picChg chg="add del mod">
          <ac:chgData name="Giulio Beltrami" userId="e0bbba2c-5e70-403a-8e6b-090771782fcf" providerId="ADAL" clId="{75615983-1094-4174-86F6-1BDEAFC21390}" dt="2024-05-06T07:12:47.815" v="115" actId="478"/>
          <ac:picMkLst>
            <pc:docMk/>
            <pc:sldMk cId="0" sldId="260"/>
            <ac:picMk id="13" creationId="{761DB654-921B-4789-5EA0-6C30F5EE5B55}"/>
          </ac:picMkLst>
        </pc:picChg>
        <pc:picChg chg="add mod">
          <ac:chgData name="Giulio Beltrami" userId="e0bbba2c-5e70-403a-8e6b-090771782fcf" providerId="ADAL" clId="{75615983-1094-4174-86F6-1BDEAFC21390}" dt="2024-05-06T07:56:37.870" v="221" actId="14100"/>
          <ac:picMkLst>
            <pc:docMk/>
            <pc:sldMk cId="0" sldId="260"/>
            <ac:picMk id="15" creationId="{C1922D88-B158-7975-5FE0-D1D54C8A037C}"/>
          </ac:picMkLst>
        </pc:picChg>
        <pc:picChg chg="add mod">
          <ac:chgData name="Giulio Beltrami" userId="e0bbba2c-5e70-403a-8e6b-090771782fcf" providerId="ADAL" clId="{75615983-1094-4174-86F6-1BDEAFC21390}" dt="2024-05-06T07:56:45.513" v="224" actId="14100"/>
          <ac:picMkLst>
            <pc:docMk/>
            <pc:sldMk cId="0" sldId="260"/>
            <ac:picMk id="17" creationId="{FD5EF55D-8CE4-2B36-095F-66AD3A1F882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19:30.177" v="146" actId="14100"/>
        <pc:sldMkLst>
          <pc:docMk/>
          <pc:sldMk cId="0" sldId="261"/>
        </pc:sldMkLst>
        <pc:spChg chg="del">
          <ac:chgData name="Giulio Beltrami" userId="e0bbba2c-5e70-403a-8e6b-090771782fcf" providerId="ADAL" clId="{75615983-1094-4174-86F6-1BDEAFC21390}" dt="2024-05-06T07:08:34.043" v="107" actId="478"/>
          <ac:spMkLst>
            <pc:docMk/>
            <pc:sldMk cId="0" sldId="261"/>
            <ac:spMk id="115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8:31.339" v="106" actId="478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24.466" v="94" actId="478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49.792" v="99" actId="4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08:39.578" v="108" actId="1076"/>
          <ac:picMkLst>
            <pc:docMk/>
            <pc:sldMk cId="0" sldId="261"/>
            <ac:picMk id="3" creationId="{60E7DD48-7F42-DFE4-E7ED-66B0F31FF4A0}"/>
          </ac:picMkLst>
        </pc:picChg>
        <pc:picChg chg="add del mod">
          <ac:chgData name="Giulio Beltrami" userId="e0bbba2c-5e70-403a-8e6b-090771782fcf" providerId="ADAL" clId="{75615983-1094-4174-86F6-1BDEAFC21390}" dt="2024-05-06T07:16:01.483" v="120" actId="478"/>
          <ac:picMkLst>
            <pc:docMk/>
            <pc:sldMk cId="0" sldId="261"/>
            <ac:picMk id="5" creationId="{F2935217-844E-0D07-C45B-94F73FBD8128}"/>
          </ac:picMkLst>
        </pc:picChg>
        <pc:picChg chg="add mod">
          <ac:chgData name="Giulio Beltrami" userId="e0bbba2c-5e70-403a-8e6b-090771782fcf" providerId="ADAL" clId="{75615983-1094-4174-86F6-1BDEAFC21390}" dt="2024-05-06T07:09:13.740" v="113" actId="14100"/>
          <ac:picMkLst>
            <pc:docMk/>
            <pc:sldMk cId="0" sldId="261"/>
            <ac:picMk id="7" creationId="{DD59CABE-83A3-D538-3AD8-901AC1286E22}"/>
          </ac:picMkLst>
        </pc:picChg>
        <pc:picChg chg="add mod">
          <ac:chgData name="Giulio Beltrami" userId="e0bbba2c-5e70-403a-8e6b-090771782fcf" providerId="ADAL" clId="{75615983-1094-4174-86F6-1BDEAFC21390}" dt="2024-05-06T07:19:21.225" v="143" actId="1076"/>
          <ac:picMkLst>
            <pc:docMk/>
            <pc:sldMk cId="0" sldId="261"/>
            <ac:picMk id="9" creationId="{ADE7A7CA-EEE2-AFA0-7256-B7316628FCEE}"/>
          </ac:picMkLst>
        </pc:picChg>
        <pc:picChg chg="add mod">
          <ac:chgData name="Giulio Beltrami" userId="e0bbba2c-5e70-403a-8e6b-090771782fcf" providerId="ADAL" clId="{75615983-1094-4174-86F6-1BDEAFC21390}" dt="2024-05-06T07:19:30.177" v="146" actId="14100"/>
          <ac:picMkLst>
            <pc:docMk/>
            <pc:sldMk cId="0" sldId="261"/>
            <ac:picMk id="11" creationId="{CB30D64F-1F09-B963-F2D6-FB8A4C54F2B5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25:12.956" v="173" actId="1076"/>
        <pc:sldMkLst>
          <pc:docMk/>
          <pc:sldMk cId="0" sldId="262"/>
        </pc:sldMkLst>
        <pc:spChg chg="del">
          <ac:chgData name="Giulio Beltrami" userId="e0bbba2c-5e70-403a-8e6b-090771782fcf" providerId="ADAL" clId="{75615983-1094-4174-86F6-1BDEAFC21390}" dt="2024-05-06T07:16:17.217" v="121" actId="478"/>
          <ac:spMkLst>
            <pc:docMk/>
            <pc:sldMk cId="0" sldId="262"/>
            <ac:spMk id="122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2.946" v="149" actId="478"/>
          <ac:spMkLst>
            <pc:docMk/>
            <pc:sldMk cId="0" sldId="262"/>
            <ac:spMk id="123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1.241" v="148" actId="478"/>
          <ac:spMkLst>
            <pc:docMk/>
            <pc:sldMk cId="0" sldId="262"/>
            <ac:spMk id="124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16:59.388" v="135" actId="1076"/>
          <ac:picMkLst>
            <pc:docMk/>
            <pc:sldMk cId="0" sldId="262"/>
            <ac:picMk id="3" creationId="{37A8DE77-88B5-45FE-67C5-49E00E193920}"/>
          </ac:picMkLst>
        </pc:picChg>
        <pc:picChg chg="add mod">
          <ac:chgData name="Giulio Beltrami" userId="e0bbba2c-5e70-403a-8e6b-090771782fcf" providerId="ADAL" clId="{75615983-1094-4174-86F6-1BDEAFC21390}" dt="2024-05-06T07:16:57.227" v="134" actId="1076"/>
          <ac:picMkLst>
            <pc:docMk/>
            <pc:sldMk cId="0" sldId="262"/>
            <ac:picMk id="5" creationId="{21F6FA40-3393-52E4-4F8F-D4C76F1E90FB}"/>
          </ac:picMkLst>
        </pc:picChg>
        <pc:picChg chg="add mod">
          <ac:chgData name="Giulio Beltrami" userId="e0bbba2c-5e70-403a-8e6b-090771782fcf" providerId="ADAL" clId="{75615983-1094-4174-86F6-1BDEAFC21390}" dt="2024-05-06T07:16:55.541" v="133" actId="1076"/>
          <ac:picMkLst>
            <pc:docMk/>
            <pc:sldMk cId="0" sldId="262"/>
            <ac:picMk id="7" creationId="{DE3D8ECA-9D3C-07C7-DD2A-619B3BEC40BF}"/>
          </ac:picMkLst>
        </pc:picChg>
        <pc:picChg chg="add mod">
          <ac:chgData name="Giulio Beltrami" userId="e0bbba2c-5e70-403a-8e6b-090771782fcf" providerId="ADAL" clId="{75615983-1094-4174-86F6-1BDEAFC21390}" dt="2024-05-06T07:24:55.717" v="162" actId="1076"/>
          <ac:picMkLst>
            <pc:docMk/>
            <pc:sldMk cId="0" sldId="262"/>
            <ac:picMk id="9" creationId="{3EB6B0C6-4C4E-88BB-7D9B-C689576F33FE}"/>
          </ac:picMkLst>
        </pc:picChg>
        <pc:picChg chg="add mod">
          <ac:chgData name="Giulio Beltrami" userId="e0bbba2c-5e70-403a-8e6b-090771782fcf" providerId="ADAL" clId="{75615983-1094-4174-86F6-1BDEAFC21390}" dt="2024-05-06T07:25:08.882" v="170" actId="1076"/>
          <ac:picMkLst>
            <pc:docMk/>
            <pc:sldMk cId="0" sldId="262"/>
            <ac:picMk id="11" creationId="{07A58E34-4FD3-7704-E075-B36D7C7C3028}"/>
          </ac:picMkLst>
        </pc:picChg>
        <pc:picChg chg="add mod">
          <ac:chgData name="Giulio Beltrami" userId="e0bbba2c-5e70-403a-8e6b-090771782fcf" providerId="ADAL" clId="{75615983-1094-4174-86F6-1BDEAFC21390}" dt="2024-05-06T07:25:12.956" v="173" actId="1076"/>
          <ac:picMkLst>
            <pc:docMk/>
            <pc:sldMk cId="0" sldId="262"/>
            <ac:picMk id="13" creationId="{2C257892-A96C-6906-3B78-2205EF09F4ED}"/>
          </ac:picMkLst>
        </pc:picChg>
        <pc:picChg chg="add mod">
          <ac:chgData name="Giulio Beltrami" userId="e0bbba2c-5e70-403a-8e6b-090771782fcf" providerId="ADAL" clId="{75615983-1094-4174-86F6-1BDEAFC21390}" dt="2024-05-06T07:24:48.002" v="158" actId="14100"/>
          <ac:picMkLst>
            <pc:docMk/>
            <pc:sldMk cId="0" sldId="262"/>
            <ac:picMk id="15" creationId="{A26EC5CB-FC24-3664-2089-2AA6C241D358}"/>
          </ac:picMkLst>
        </pc:picChg>
        <pc:picChg chg="add mod">
          <ac:chgData name="Giulio Beltrami" userId="e0bbba2c-5e70-403a-8e6b-090771782fcf" providerId="ADAL" clId="{75615983-1094-4174-86F6-1BDEAFC21390}" dt="2024-05-06T07:24:49.636" v="159" actId="14100"/>
          <ac:picMkLst>
            <pc:docMk/>
            <pc:sldMk cId="0" sldId="262"/>
            <ac:picMk id="17" creationId="{EC92398E-EA15-A4FA-2314-01A0A247876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19.144" v="220" actId="1076"/>
        <pc:sldMkLst>
          <pc:docMk/>
          <pc:sldMk cId="0" sldId="263"/>
        </pc:sldMkLst>
        <pc:spChg chg="add del mod">
          <ac:chgData name="Giulio Beltrami" userId="e0bbba2c-5e70-403a-8e6b-090771782fcf" providerId="ADAL" clId="{75615983-1094-4174-86F6-1BDEAFC21390}" dt="2024-05-06T07:46:08.845" v="205" actId="478"/>
          <ac:spMkLst>
            <pc:docMk/>
            <pc:sldMk cId="0" sldId="263"/>
            <ac:spMk id="126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5T08:42:19.029" v="1" actId="478"/>
          <ac:spMkLst>
            <pc:docMk/>
            <pc:sldMk cId="0" sldId="263"/>
            <ac:spMk id="12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54:22.257" v="211" actId="478"/>
          <ac:spMkLst>
            <pc:docMk/>
            <pc:sldMk cId="0" sldId="263"/>
            <ac:spMk id="12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55:32.502" v="216" actId="478"/>
          <ac:spMkLst>
            <pc:docMk/>
            <pc:sldMk cId="0" sldId="263"/>
            <ac:spMk id="130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5T08:44:35.790" v="4" actId="478"/>
          <ac:picMkLst>
            <pc:docMk/>
            <pc:sldMk cId="0" sldId="263"/>
            <ac:picMk id="3" creationId="{67D9E763-E1C0-A0EC-B96C-B7DDA9989D37}"/>
          </ac:picMkLst>
        </pc:picChg>
        <pc:picChg chg="add mod">
          <ac:chgData name="Giulio Beltrami" userId="e0bbba2c-5e70-403a-8e6b-090771782fcf" providerId="ADAL" clId="{75615983-1094-4174-86F6-1BDEAFC21390}" dt="2024-05-06T06:31:57.299" v="11" actId="1076"/>
          <ac:picMkLst>
            <pc:docMk/>
            <pc:sldMk cId="0" sldId="263"/>
            <ac:picMk id="3" creationId="{EF95C93D-D703-F427-646B-E5C955EDEBF1}"/>
          </ac:picMkLst>
        </pc:picChg>
        <pc:picChg chg="add mod">
          <ac:chgData name="Giulio Beltrami" userId="e0bbba2c-5e70-403a-8e6b-090771782fcf" providerId="ADAL" clId="{75615983-1094-4174-86F6-1BDEAFC21390}" dt="2024-05-06T07:52:10.587" v="210" actId="1076"/>
          <ac:picMkLst>
            <pc:docMk/>
            <pc:sldMk cId="0" sldId="263"/>
            <ac:picMk id="5" creationId="{7E8976B2-01D4-7998-FE36-1B720BC72D69}"/>
          </ac:picMkLst>
        </pc:picChg>
        <pc:picChg chg="add mod">
          <ac:chgData name="Giulio Beltrami" userId="e0bbba2c-5e70-403a-8e6b-090771782fcf" providerId="ADAL" clId="{75615983-1094-4174-86F6-1BDEAFC21390}" dt="2024-05-06T07:55:26.521" v="215" actId="1076"/>
          <ac:picMkLst>
            <pc:docMk/>
            <pc:sldMk cId="0" sldId="263"/>
            <ac:picMk id="7" creationId="{901BD27A-44CA-41DD-82D9-8D3167D2343B}"/>
          </ac:picMkLst>
        </pc:picChg>
        <pc:picChg chg="add mod">
          <ac:chgData name="Giulio Beltrami" userId="e0bbba2c-5e70-403a-8e6b-090771782fcf" providerId="ADAL" clId="{75615983-1094-4174-86F6-1BDEAFC21390}" dt="2024-05-06T07:56:19.144" v="220" actId="1076"/>
          <ac:picMkLst>
            <pc:docMk/>
            <pc:sldMk cId="0" sldId="263"/>
            <ac:picMk id="9" creationId="{E6091B78-62D2-AC10-F176-AAAC81AE17C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38:49.078" v="192" actId="1076"/>
        <pc:sldMkLst>
          <pc:docMk/>
          <pc:sldMk cId="0" sldId="264"/>
        </pc:sldMkLst>
        <pc:spChg chg="del">
          <ac:chgData name="Giulio Beltrami" userId="e0bbba2c-5e70-403a-8e6b-090771782fcf" providerId="ADAL" clId="{75615983-1094-4174-86F6-1BDEAFC21390}" dt="2024-05-06T07:37:33.093" v="185" actId="478"/>
          <ac:spMkLst>
            <pc:docMk/>
            <pc:sldMk cId="0" sldId="264"/>
            <ac:spMk id="133" creationId="{00000000-0000-0000-0000-000000000000}"/>
          </ac:spMkLst>
        </pc:spChg>
        <pc:spChg chg="mod">
          <ac:chgData name="Giulio Beltrami" userId="e0bbba2c-5e70-403a-8e6b-090771782fcf" providerId="ADAL" clId="{75615983-1094-4174-86F6-1BDEAFC21390}" dt="2024-05-06T07:38:46.151" v="191" actId="1076"/>
          <ac:spMkLst>
            <pc:docMk/>
            <pc:sldMk cId="0" sldId="264"/>
            <ac:spMk id="134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6T07:37:46.342" v="187" actId="478"/>
          <ac:picMkLst>
            <pc:docMk/>
            <pc:sldMk cId="0" sldId="264"/>
            <ac:picMk id="3" creationId="{367D103D-8793-CA39-3C2C-D160E76011AC}"/>
          </ac:picMkLst>
        </pc:picChg>
        <pc:picChg chg="add mod">
          <ac:chgData name="Giulio Beltrami" userId="e0bbba2c-5e70-403a-8e6b-090771782fcf" providerId="ADAL" clId="{75615983-1094-4174-86F6-1BDEAFC21390}" dt="2024-05-06T07:38:49.078" v="192" actId="1076"/>
          <ac:picMkLst>
            <pc:docMk/>
            <pc:sldMk cId="0" sldId="264"/>
            <ac:picMk id="5" creationId="{1597D2F8-DCBC-E080-A937-CDA10F0CD3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285A2D-FAC1-4173-B8DD-63858C1ED98A}" type="slidenum">
              <a:rPr lang="it-IT" sz="1200" b="0" strike="noStrike" spc="-1">
                <a:latin typeface="Times New Roman"/>
              </a:rPr>
              <a:t>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3DFC23-429A-42CB-965B-7D729ACA20DF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3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3FEDD5-3DBB-4C63-8F51-354C90D43C15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8EE4F9-FA56-4AD6-B044-F261F0FB6B33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7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5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Elena Bellanova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Marco Minarelli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89760" y="2298600"/>
            <a:ext cx="877284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in Sliding Mode di un Rover con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waypoint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Corso di laurea in Ingegneria Elettrica e dell’Automazione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Anno accademico 2023/2024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23840" cy="195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quadrato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9" name="Segnaposto testo 23"/>
          <p:cNvSpPr/>
          <p:nvPr/>
        </p:nvSpPr>
        <p:spPr>
          <a:xfrm>
            <a:off x="6300000" y="180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lawnmower trapezoidale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1" name="Segnaposto testo 26"/>
          <p:cNvSpPr/>
          <p:nvPr/>
        </p:nvSpPr>
        <p:spPr>
          <a:xfrm>
            <a:off x="720000" y="414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2" name="Segnaposto testo 27"/>
          <p:cNvSpPr/>
          <p:nvPr/>
        </p:nvSpPr>
        <p:spPr>
          <a:xfrm>
            <a:off x="6175800" y="398196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17000" cy="447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spc="-1" dirty="0">
                <a:solidFill>
                  <a:srgbClr val="000000"/>
                </a:solidFill>
                <a:latin typeface="Verdana"/>
                <a:ea typeface="Verdana"/>
              </a:rPr>
              <a:t>C</a:t>
            </a: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onclusioni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Conclusioni e sviluppi futuri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6" name="CasellaDiTesto 4"/>
          <p:cNvSpPr/>
          <p:nvPr/>
        </p:nvSpPr>
        <p:spPr>
          <a:xfrm>
            <a:off x="6798240" y="1812600"/>
            <a:ext cx="392184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Sviluppi futuri:</a:t>
            </a:r>
            <a:endParaRPr lang="it-IT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ENCODER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563760" y="1411200"/>
            <a:ext cx="3396240" cy="4528800"/>
          </a:xfrm>
          <a:prstGeom prst="rect">
            <a:avLst/>
          </a:prstGeom>
          <a:ln w="0">
            <a:noFill/>
          </a:ln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D6E93E18-FB1E-5BF8-1035-9970065B8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2149" y="384049"/>
            <a:ext cx="3064052" cy="600755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782B39-CBD7-6BC1-9C60-78921EDE69DE}"/>
              </a:ext>
            </a:extLst>
          </p:cNvPr>
          <p:cNvSpPr txBox="1"/>
          <p:nvPr/>
        </p:nvSpPr>
        <p:spPr>
          <a:xfrm>
            <a:off x="4592975" y="1675316"/>
            <a:ext cx="3504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Componenti rover: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ZED 2i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LiDar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Nvidia </a:t>
            </a:r>
            <a:r>
              <a:rPr lang="it-IT" dirty="0" err="1"/>
              <a:t>Jetson</a:t>
            </a:r>
            <a:r>
              <a:rPr lang="it-IT" dirty="0"/>
              <a:t> AGX </a:t>
            </a:r>
            <a:r>
              <a:rPr lang="it-IT" dirty="0" err="1"/>
              <a:t>Orin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Servomotore </a:t>
            </a:r>
            <a:r>
              <a:rPr lang="it-IT" dirty="0">
                <a:sym typeface="Wingdings" panose="05000000000000000000" pitchFamily="2" charset="2"/>
              </a:rPr>
              <a:t> S</a:t>
            </a:r>
            <a:r>
              <a:rPr lang="it-IT" dirty="0"/>
              <a:t>terzo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Motore Brushless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1127880" y="4680000"/>
            <a:ext cx="1003176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Immagine/ discorso che tramite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OpenCV</a:t>
            </a: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dall’immagine si ricava la posizione in terna camera del marker e l’id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97" name="Segnaposto testo 29"/>
          <p:cNvSpPr/>
          <p:nvPr/>
        </p:nvSpPr>
        <p:spPr>
          <a:xfrm>
            <a:off x="7855560" y="1729440"/>
            <a:ext cx="2404080" cy="25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Immagine terna marker 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5" name="Immagine 4" descr="Immagine che contiene scatola, design&#10;&#10;Descrizione generata automaticamente">
            <a:extLst>
              <a:ext uri="{FF2B5EF4-FFF2-40B4-BE49-F238E27FC236}">
                <a16:creationId xmlns:a16="http://schemas.microsoft.com/office/drawing/2014/main" id="{5122644C-8C8A-A710-8AE1-AAAFED871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00" y="1468878"/>
            <a:ext cx="2716986" cy="31620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101" name="Elemento grafico 14"/>
          <p:cNvPicPr/>
          <p:nvPr/>
        </p:nvPicPr>
        <p:blipFill>
          <a:blip r:embed="rId3"/>
          <a:stretch/>
        </p:blipFill>
        <p:spPr>
          <a:xfrm>
            <a:off x="7175823" y="3273034"/>
            <a:ext cx="3965419" cy="738531"/>
          </a:xfrm>
          <a:prstGeom prst="rect">
            <a:avLst/>
          </a:prstGeom>
          <a:ln w="0">
            <a:noFill/>
          </a:ln>
        </p:spPr>
      </p:pic>
      <p:pic>
        <p:nvPicPr>
          <p:cNvPr id="102" name="Elemento grafico 16"/>
          <p:cNvPicPr/>
          <p:nvPr/>
        </p:nvPicPr>
        <p:blipFill>
          <a:blip r:embed="rId4"/>
          <a:stretch/>
        </p:blipFill>
        <p:spPr>
          <a:xfrm>
            <a:off x="7984032" y="4627382"/>
            <a:ext cx="2349000" cy="325080"/>
          </a:xfrm>
          <a:prstGeom prst="rect">
            <a:avLst/>
          </a:prstGeom>
          <a:ln w="0">
            <a:noFill/>
          </a:ln>
        </p:spPr>
      </p:pic>
      <p:sp>
        <p:nvSpPr>
          <p:cNvPr id="103" name="Segnaposto testo 30"/>
          <p:cNvSpPr/>
          <p:nvPr/>
        </p:nvSpPr>
        <p:spPr>
          <a:xfrm>
            <a:off x="8640000" y="4969440"/>
            <a:ext cx="240408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Spiegazione direzioni date dall’id 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82303452-D37E-E64B-BD5C-E71A222DDF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85178" y="1332533"/>
            <a:ext cx="5168710" cy="1209924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EBEB6017-A7E0-A748-88AD-FFC06BE803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65405" y="4388818"/>
            <a:ext cx="1960134" cy="853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8422789-689D-415A-36CE-D5E9C4EC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00" y="2818982"/>
            <a:ext cx="3448050" cy="230505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740CD09-766B-56AB-97D0-23F23EFF7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355" y="1791758"/>
            <a:ext cx="7215260" cy="760931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ABD73F2-4B21-FD84-B62F-7AF7BBB05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5270" y="1847243"/>
            <a:ext cx="2724150" cy="51435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C1922D88-B158-7975-5FE0-D1D54C8A03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8815" y="5589001"/>
            <a:ext cx="4362726" cy="37507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5EF55D-8CE4-2B36-095F-66AD3A1F88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0720" y="5589001"/>
            <a:ext cx="3466336" cy="333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00CE3058-F966-0D4D-ABF5-A360944160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847206"/>
                  </p:ext>
                </p:extLst>
              </p:nvPr>
            </p:nvGraphicFramePr>
            <p:xfrm>
              <a:off x="6078459" y="2903713"/>
              <a:ext cx="4068342" cy="1882575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034171">
                      <a:extLst>
                        <a:ext uri="{9D8B030D-6E8A-4147-A177-3AD203B41FA5}">
                          <a16:colId xmlns:a16="http://schemas.microsoft.com/office/drawing/2014/main" val="1399199553"/>
                        </a:ext>
                      </a:extLst>
                    </a:gridCol>
                    <a:gridCol w="2034171">
                      <a:extLst>
                        <a:ext uri="{9D8B030D-6E8A-4147-A177-3AD203B41FA5}">
                          <a16:colId xmlns:a16="http://schemas.microsoft.com/office/drawing/2014/main" val="184007162"/>
                        </a:ext>
                      </a:extLst>
                    </a:gridCol>
                  </a:tblGrid>
                  <a:tr h="376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>
                              <a:solidFill>
                                <a:schemeClr val="tx1"/>
                              </a:solidFill>
                            </a:rPr>
                            <a:t>Parametri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Valore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473541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51478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27243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2882039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447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00CE3058-F966-0D4D-ABF5-A360944160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847206"/>
                  </p:ext>
                </p:extLst>
              </p:nvPr>
            </p:nvGraphicFramePr>
            <p:xfrm>
              <a:off x="6078459" y="2903713"/>
              <a:ext cx="4068342" cy="1882575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034171">
                      <a:extLst>
                        <a:ext uri="{9D8B030D-6E8A-4147-A177-3AD203B41FA5}">
                          <a16:colId xmlns:a16="http://schemas.microsoft.com/office/drawing/2014/main" val="1399199553"/>
                        </a:ext>
                      </a:extLst>
                    </a:gridCol>
                    <a:gridCol w="2034171">
                      <a:extLst>
                        <a:ext uri="{9D8B030D-6E8A-4147-A177-3AD203B41FA5}">
                          <a16:colId xmlns:a16="http://schemas.microsoft.com/office/drawing/2014/main" val="184007162"/>
                        </a:ext>
                      </a:extLst>
                    </a:gridCol>
                  </a:tblGrid>
                  <a:tr h="376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>
                              <a:solidFill>
                                <a:schemeClr val="tx1"/>
                              </a:solidFill>
                            </a:rPr>
                            <a:t>Parametri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Valore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473541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t="-106667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51478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t="-213793" r="-100000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27243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t="-303333" r="-1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2882039"/>
                      </a:ext>
                    </a:extLst>
                  </a:tr>
                  <a:tr h="37651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403333" r="-1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36863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44767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60E7DD48-7F42-DFE4-E7ED-66B0F31FF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00" y="3234117"/>
            <a:ext cx="2277359" cy="1664224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D59CABE-83A3-D538-3AD8-901AC1286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1551" y="1810648"/>
            <a:ext cx="6904742" cy="57539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ADE7A7CA-EEE2-AFA0-7256-B7316628F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17174" y="3818055"/>
            <a:ext cx="3876386" cy="398714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B30D64F-1F09-B963-F2D6-FB8A4C54F2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17174" y="3345720"/>
            <a:ext cx="1353828" cy="275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7A8DE77-88B5-45FE-67C5-49E00E193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831" y="3327354"/>
            <a:ext cx="4013215" cy="657684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21F6FA40-3393-52E4-4F8F-D4C76F1E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831" y="2477010"/>
            <a:ext cx="5368852" cy="72479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E3D8ECA-9D3C-07C7-DD2A-619B3BEC40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1831" y="1717485"/>
            <a:ext cx="7395593" cy="72479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3EB6B0C6-4C4E-88BB-7D9B-C689576F33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680" y="5439964"/>
            <a:ext cx="6553388" cy="298498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07A58E34-4FD3-7704-E075-B36D7C7C30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55994" y="5546007"/>
            <a:ext cx="469570" cy="144483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2C257892-A96C-6906-3B78-2205EF09F4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66864" y="5317254"/>
            <a:ext cx="2598739" cy="539361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A26EC5CB-FC24-3664-2089-2AA6C241D3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11984" y="3359916"/>
            <a:ext cx="1037797" cy="249840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EC92398E-EA15-A4FA-2314-01A0A24787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24654" y="3013878"/>
            <a:ext cx="1768098" cy="249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F95C93D-D703-F427-646B-E5C955ED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81" y="2530440"/>
            <a:ext cx="5826919" cy="2181471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E8976B2-01D4-7998-FE36-1B720BC72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495" y="3036855"/>
            <a:ext cx="3634958" cy="39921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901BD27A-44CA-41DD-82D9-8D3167D23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477" y="1811880"/>
            <a:ext cx="5665689" cy="47007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E6091B78-62D2-AC10-F176-AAAC81AE17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8077" y="5430471"/>
            <a:ext cx="3600741" cy="3196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4" name="Segnaposto testo 25"/>
          <p:cNvSpPr/>
          <p:nvPr/>
        </p:nvSpPr>
        <p:spPr>
          <a:xfrm>
            <a:off x="775800" y="4559752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Qualcosa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sul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PID Tuner/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Identificazione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?</a:t>
            </a:r>
            <a:endParaRPr lang="it-IT" sz="1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28B4AA3-F585-B148-BFC2-B7BC371DB3B9}"/>
                  </a:ext>
                </a:extLst>
              </p:cNvPr>
              <p:cNvSpPr txBox="1"/>
              <p:nvPr/>
            </p:nvSpPr>
            <p:spPr>
              <a:xfrm>
                <a:off x="4048625" y="5450887"/>
                <a:ext cx="3134228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28B4AA3-F585-B148-BFC2-B7BC371D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25" y="5450887"/>
                <a:ext cx="3134228" cy="298415"/>
              </a:xfrm>
              <a:prstGeom prst="rect">
                <a:avLst/>
              </a:prstGeom>
              <a:blipFill>
                <a:blip r:embed="rId3"/>
                <a:stretch>
                  <a:fillRect t="-4000" b="-2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559D41B-91E6-0C49-B5A2-875E23F60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733" y="1600568"/>
            <a:ext cx="8851900" cy="256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16105</TotalTime>
  <Words>224</Words>
  <Application>Microsoft Macintosh PowerPoint</Application>
  <PresentationFormat>Widescreen</PresentationFormat>
  <Paragraphs>70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Office Theme</vt:lpstr>
      <vt:lpstr>Controllo in Sliding Mode di un Rover con waypoint ArUco</vt:lpstr>
      <vt:lpstr>Introduzione</vt:lpstr>
      <vt:lpstr>Nodo visione</vt:lpstr>
      <vt:lpstr>Nodo visione</vt:lpstr>
      <vt:lpstr>Nodo controllo</vt:lpstr>
      <vt:lpstr>Nodo controllo</vt:lpstr>
      <vt:lpstr>Nodo controllo</vt:lpstr>
      <vt:lpstr>Nodo convertitore</vt:lpstr>
      <vt:lpstr>Nodo convertitore</vt:lpstr>
      <vt:lpstr>Risultati</vt:lpstr>
      <vt:lpstr>Conclusioni e 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Elena Bellanova</cp:lastModifiedBy>
  <cp:revision>135</cp:revision>
  <dcterms:created xsi:type="dcterms:W3CDTF">2020-11-12T10:34:42Z</dcterms:created>
  <dcterms:modified xsi:type="dcterms:W3CDTF">2024-06-03T10:23:44Z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