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76" r:id="rId12"/>
    <p:sldId id="264" r:id="rId13"/>
    <p:sldId id="277" r:id="rId14"/>
    <p:sldId id="278" r:id="rId15"/>
    <p:sldId id="265" r:id="rId16"/>
    <p:sldId id="268" r:id="rId17"/>
    <p:sldId id="269" r:id="rId18"/>
    <p:sldId id="275" r:id="rId19"/>
    <p:sldId id="271" r:id="rId20"/>
    <p:sldId id="266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3" dt="2024-06-17T11:07:00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0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CC52A8C3-708B-4CE7-A848-3F502EC51602}"/>
    <pc:docChg chg="undo custSel modSld">
      <pc:chgData name="Giulio Beltrami" userId="e0bbba2c-5e70-403a-8e6b-090771782fcf" providerId="ADAL" clId="{CC52A8C3-708B-4CE7-A848-3F502EC51602}" dt="2024-06-17T11:09:54.766" v="107" actId="1076"/>
      <pc:docMkLst>
        <pc:docMk/>
      </pc:docMkLst>
      <pc:sldChg chg="modSp mod">
        <pc:chgData name="Giulio Beltrami" userId="e0bbba2c-5e70-403a-8e6b-090771782fcf" providerId="ADAL" clId="{CC52A8C3-708B-4CE7-A848-3F502EC51602}" dt="2024-06-17T10:21:18.793" v="39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7T10:21:18.793" v="39" actId="20577"/>
          <ac:spMkLst>
            <pc:docMk/>
            <pc:sldMk cId="0" sldId="257"/>
            <ac:spMk id="2" creationId="{04782B39-CBD7-6BC1-9C60-78921EDE69DE}"/>
          </ac:spMkLst>
        </pc:spChg>
      </pc:sldChg>
      <pc:sldChg chg="modSp mod">
        <pc:chgData name="Giulio Beltrami" userId="e0bbba2c-5e70-403a-8e6b-090771782fcf" providerId="ADAL" clId="{CC52A8C3-708B-4CE7-A848-3F502EC51602}" dt="2024-06-17T11:04:12.941" v="65" actId="20577"/>
        <pc:sldMkLst>
          <pc:docMk/>
          <pc:sldMk cId="0" sldId="265"/>
        </pc:sldMkLst>
        <pc:spChg chg="mod">
          <ac:chgData name="Giulio Beltrami" userId="e0bbba2c-5e70-403a-8e6b-090771782fcf" providerId="ADAL" clId="{CC52A8C3-708B-4CE7-A848-3F502EC51602}" dt="2024-06-17T11:04:12.941" v="65" actId="20577"/>
          <ac:spMkLst>
            <pc:docMk/>
            <pc:sldMk cId="0" sldId="265"/>
            <ac:spMk id="2" creationId="{594B9C33-6FAF-E5D6-8926-02A2B02E25BC}"/>
          </ac:spMkLst>
        </pc:spChg>
      </pc:sldChg>
      <pc:sldChg chg="modSp mod">
        <pc:chgData name="Giulio Beltrami" userId="e0bbba2c-5e70-403a-8e6b-090771782fcf" providerId="ADAL" clId="{CC52A8C3-708B-4CE7-A848-3F502EC51602}" dt="2024-06-17T10:29:51.776" v="41" actId="1076"/>
        <pc:sldMkLst>
          <pc:docMk/>
          <pc:sldMk cId="173780160" sldId="270"/>
        </pc:sldMkLst>
        <pc:spChg chg="mod">
          <ac:chgData name="Giulio Beltrami" userId="e0bbba2c-5e70-403a-8e6b-090771782fcf" providerId="ADAL" clId="{CC52A8C3-708B-4CE7-A848-3F502EC51602}" dt="2024-06-17T10:29:51.776" v="41" actId="1076"/>
          <ac:spMkLst>
            <pc:docMk/>
            <pc:sldMk cId="173780160" sldId="270"/>
            <ac:spMk id="3" creationId="{209DD796-608C-28C2-E65A-492D3DE3F186}"/>
          </ac:spMkLst>
        </pc:spChg>
      </pc:sldChg>
      <pc:sldChg chg="addSp delSp modSp mod">
        <pc:chgData name="Giulio Beltrami" userId="e0bbba2c-5e70-403a-8e6b-090771782fcf" providerId="ADAL" clId="{CC52A8C3-708B-4CE7-A848-3F502EC51602}" dt="2024-06-17T11:09:54.766" v="107" actId="1076"/>
        <pc:sldMkLst>
          <pc:docMk/>
          <pc:sldMk cId="134682257" sldId="273"/>
        </pc:sldMkLst>
        <pc:spChg chg="add del mod">
          <ac:chgData name="Giulio Beltrami" userId="e0bbba2c-5e70-403a-8e6b-090771782fcf" providerId="ADAL" clId="{CC52A8C3-708B-4CE7-A848-3F502EC51602}" dt="2024-06-17T11:08:47.435" v="88" actId="478"/>
          <ac:spMkLst>
            <pc:docMk/>
            <pc:sldMk cId="134682257" sldId="273"/>
            <ac:spMk id="16" creationId="{D724496E-6986-187C-65E9-0DD73A8B3CA3}"/>
          </ac:spMkLst>
        </pc:spChg>
        <pc:spChg chg="add mod">
          <ac:chgData name="Giulio Beltrami" userId="e0bbba2c-5e70-403a-8e6b-090771782fcf" providerId="ADAL" clId="{CC52A8C3-708B-4CE7-A848-3F502EC51602}" dt="2024-06-17T11:09:54.766" v="107" actId="1076"/>
          <ac:spMkLst>
            <pc:docMk/>
            <pc:sldMk cId="134682257" sldId="273"/>
            <ac:spMk id="17" creationId="{5DE68DB2-C7BB-A7A8-CCB3-5E524A0F7D58}"/>
          </ac:spMkLst>
        </pc:spChg>
        <pc:picChg chg="add del mod">
          <ac:chgData name="Giulio Beltrami" userId="e0bbba2c-5e70-403a-8e6b-090771782fcf" providerId="ADAL" clId="{CC52A8C3-708B-4CE7-A848-3F502EC51602}" dt="2024-06-17T11:09:48.219" v="106" actId="1076"/>
          <ac:picMkLst>
            <pc:docMk/>
            <pc:sldMk cId="134682257" sldId="273"/>
            <ac:picMk id="3" creationId="{3CC4779C-45D2-86F0-CD43-BACA2CA03240}"/>
          </ac:picMkLst>
        </pc:picChg>
        <pc:picChg chg="mod">
          <ac:chgData name="Giulio Beltrami" userId="e0bbba2c-5e70-403a-8e6b-090771782fcf" providerId="ADAL" clId="{CC52A8C3-708B-4CE7-A848-3F502EC51602}" dt="2024-06-17T11:09:25.299" v="99" actId="1076"/>
          <ac:picMkLst>
            <pc:docMk/>
            <pc:sldMk cId="134682257" sldId="273"/>
            <ac:picMk id="8" creationId="{33AF3673-227F-3FA3-057A-8C0638EA248D}"/>
          </ac:picMkLst>
        </pc:picChg>
        <pc:cxnChg chg="add del mod">
          <ac:chgData name="Giulio Beltrami" userId="e0bbba2c-5e70-403a-8e6b-090771782fcf" providerId="ADAL" clId="{CC52A8C3-708B-4CE7-A848-3F502EC51602}" dt="2024-06-17T11:07:54.096" v="78" actId="478"/>
          <ac:cxnSpMkLst>
            <pc:docMk/>
            <pc:sldMk cId="134682257" sldId="273"/>
            <ac:cxnSpMk id="7" creationId="{8130D6D8-ED30-91FE-576E-7D01F442E056}"/>
          </ac:cxnSpMkLst>
        </pc:cxnChg>
      </pc:sldChg>
      <pc:sldChg chg="modSp mod">
        <pc:chgData name="Giulio Beltrami" userId="e0bbba2c-5e70-403a-8e6b-090771782fcf" providerId="ADAL" clId="{CC52A8C3-708B-4CE7-A848-3F502EC51602}" dt="2024-06-17T10:39:58.719" v="53" actId="1076"/>
        <pc:sldMkLst>
          <pc:docMk/>
          <pc:sldMk cId="1417616155" sldId="276"/>
        </pc:sldMkLst>
        <pc:spChg chg="mod">
          <ac:chgData name="Giulio Beltrami" userId="e0bbba2c-5e70-403a-8e6b-090771782fcf" providerId="ADAL" clId="{CC52A8C3-708B-4CE7-A848-3F502EC51602}" dt="2024-06-17T10:39:58.208" v="52" actId="1076"/>
          <ac:spMkLst>
            <pc:docMk/>
            <pc:sldMk cId="1417616155" sldId="276"/>
            <ac:spMk id="8" creationId="{DA96A236-C5BA-630A-898A-2F3AC56FA9CF}"/>
          </ac:spMkLst>
        </pc:spChg>
        <pc:picChg chg="mod">
          <ac:chgData name="Giulio Beltrami" userId="e0bbba2c-5e70-403a-8e6b-090771782fcf" providerId="ADAL" clId="{CC52A8C3-708B-4CE7-A848-3F502EC51602}" dt="2024-06-17T10:39:58.719" v="53" actId="1076"/>
          <ac:picMkLst>
            <pc:docMk/>
            <pc:sldMk cId="1417616155" sldId="276"/>
            <ac:picMk id="9" creationId="{E6091B78-62D2-AC10-F176-AAAC81AE17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4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svg"/><Relationship Id="rId9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680" y="4133289"/>
            <a:ext cx="5826919" cy="21814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670" y="6022080"/>
            <a:ext cx="3296501" cy="29268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/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 ottenere un segnale di velocità longitudinale del rover è stato implementato un filtro complementare. Questo sfrutta: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della posizione stimata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Basso)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dati dell’accelerometro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(Passa Alto)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Provenendo da sensori diversi, le misurazioni della velocità di entrambi i rami presentano diverse perturbazioni del rumore.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16D520-8ADF-BACD-3BC0-C911EF31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8" y="1311327"/>
                <a:ext cx="10606308" cy="2529282"/>
              </a:xfrm>
              <a:prstGeom prst="rect">
                <a:avLst/>
              </a:prstGeom>
              <a:blipFill>
                <a:blip r:embed="rId7"/>
                <a:stretch>
                  <a:fillRect l="-358" b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/>
              <p:nvPr/>
            </p:nvSpPr>
            <p:spPr>
              <a:xfrm>
                <a:off x="6310625" y="3692452"/>
                <a:ext cx="5415937" cy="211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∈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parametro che indica la percentuale delle due grandezze di ingresso che concorrono a determinare la stima della velocità.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Nel nostro caso è stato scelto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𝛼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0.985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A96A236-C5BA-630A-898A-2F3AC56F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25" y="3692452"/>
                <a:ext cx="5415937" cy="2113784"/>
              </a:xfrm>
              <a:prstGeom prst="rect">
                <a:avLst/>
              </a:prstGeom>
              <a:blipFill>
                <a:blip r:embed="rId8"/>
                <a:stretch>
                  <a:fillRect l="-900" b="-4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88156" y="1157689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265" y="3221933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F9B87-19DC-A9B2-EDD9-7FAB758E85B9}"/>
              </a:ext>
            </a:extLst>
          </p:cNvPr>
          <p:cNvSpPr txBox="1"/>
          <p:nvPr/>
        </p:nvSpPr>
        <p:spPr>
          <a:xfrm>
            <a:off x="882062" y="1762112"/>
            <a:ext cx="9990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controllo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throttle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dello sterzo sono stati implementati due PID. Per evitare il fenomeno del wind-up è stata impiegata la tecnica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Clamping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08639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/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non fornisce direttamente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ma fornisce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Quindi  il rifermento per il controllore su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8B996D4-98C8-761F-FFC8-FCB79F00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3224942"/>
                <a:ext cx="10118221" cy="867289"/>
              </a:xfrm>
              <a:prstGeom prst="rect">
                <a:avLst/>
              </a:prstGeom>
              <a:blipFill>
                <a:blip r:embed="rId3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9CDDAF6-629A-60C2-547F-C1F2EC25E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350" y="4302704"/>
            <a:ext cx="7089810" cy="50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/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Mentre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𝜃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attuale è dato dalla ZED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7B51482-ED5A-5FC9-B9A7-F68E8BFC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5123940"/>
                <a:ext cx="7733490" cy="451790"/>
              </a:xfrm>
              <a:prstGeom prst="rect">
                <a:avLst/>
              </a:prstGeom>
              <a:blipFill>
                <a:blip r:embed="rId6"/>
                <a:stretch>
                  <a:fillRect l="-492"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/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riferimento per il controllore su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dato dal nodo di controllo, mentre il valore attuale della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quello stimato dal filtro complementare.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6672EA2-95F5-2DDB-8629-CF8A77C1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4" y="1571865"/>
                <a:ext cx="10118221" cy="867289"/>
              </a:xfrm>
              <a:prstGeom prst="rect">
                <a:avLst/>
              </a:prstGeom>
              <a:blipFill>
                <a:blip r:embed="rId7"/>
                <a:stretch>
                  <a:fillRect l="-376" b="-101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BBCE3FD-02F7-FAC9-B3E1-FF8010C79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5738" y="2684292"/>
            <a:ext cx="2716976" cy="315519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7793A6BC-EFC3-3014-D488-846BAA3FC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2621" y="5803769"/>
            <a:ext cx="2403209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1197897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1012156-1CC8-3977-47CF-4480FB3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642" y="4401921"/>
            <a:ext cx="7410920" cy="15193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4B60-C80B-3DC3-BB2A-5EA9D5EF34BC}"/>
              </a:ext>
            </a:extLst>
          </p:cNvPr>
          <p:cNvSpPr txBox="1"/>
          <p:nvPr/>
        </p:nvSpPr>
        <p:spPr>
          <a:xfrm>
            <a:off x="775800" y="1819674"/>
            <a:ext cx="10369095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settare i guadagni del PID è stata usata l'applicazione PID Tuner disponibile su MATLAB. Infatti, tramite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Toolbox di MATLAB è stato possibile definire, dati dei campioni ottenuti sperimentalmente dal rover, la risposta del sistema ad un gradino.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Tali guadagni sono poi stati modificati a seguito di prove sperimentali.</a:t>
            </a:r>
          </a:p>
        </p:txBody>
      </p:sp>
    </p:spTree>
    <p:extLst>
      <p:ext uri="{BB962C8B-B14F-4D97-AF65-F5344CB8AC3E}">
        <p14:creationId xmlns:p14="http://schemas.microsoft.com/office/powerpoint/2010/main" val="22977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15639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7116" y="1672280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328680" y="3026091"/>
            <a:ext cx="3056546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doppia ripetizione.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49789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461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328680" y="2995355"/>
            <a:ext cx="2797579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5800" y="1220607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283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328680" y="2669690"/>
            <a:ext cx="305654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Doppia esecuzione di una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1083318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E765C-F0F3-BE6F-BEEF-2C398400751A}"/>
              </a:ext>
            </a:extLst>
          </p:cNvPr>
          <p:cNvSpPr txBox="1"/>
          <p:nvPr/>
        </p:nvSpPr>
        <p:spPr>
          <a:xfrm>
            <a:off x="1148491" y="1812240"/>
            <a:ext cx="9895018" cy="419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nota che: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 segmenti più lunghi il rover riesca a mantenere un errore, tra la traiettoria desiderata e quella eseguita,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caso di segmenti di minore lunghezza l'errore ottenuto risulta essere maggiore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Questo dipende: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raggio della circonferenza con cui si calcola il goal (diminuire il raggio potrebbe permettere di convergere più rapidamente)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dalla distanza massima da cui si rileva il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(diminuire la distanza a cui l'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viene rilevato potrebbe permettere una convergenza migliore).</a:t>
            </a: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1237272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1699320" y="2196081"/>
            <a:ext cx="8793359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/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Gli obiettivi fissati sono stati raggiunti come dimostrato dai grafici, nonostante gli errori sulla posa introdotti dalla ZED.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visione riesce correttamente ad individuare i marker e gli id ad essi associati.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di controllo sceglie correttamente il punto a cui convergere tra i due proposti  e riesce a svoltare in modo </a:t>
                </a:r>
                <a:r>
                  <a:rPr lang="it-IT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smooth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sistema evita gli ostacoli la cui posizione è conosciuta a priori dimostrando la bontà dell'implementazione di APF.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convertitore, tramite l'utilizzo di due PID correttamente regolati, traduce con successo le grandezze solitamente utilizzate nel controllo dei veicoli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nelle grandezze impiegate nel </a:t>
                </a:r>
                <a:r>
                  <a:rPr lang="it-IT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dart_wrapper</a:t>
                </a: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DDB7C5-9BEA-C331-1157-87E29626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1594985"/>
                <a:ext cx="9852454" cy="4606774"/>
              </a:xfrm>
              <a:prstGeom prst="rect">
                <a:avLst/>
              </a:prstGeom>
              <a:blipFill>
                <a:blip r:embed="rId3"/>
                <a:stretch>
                  <a:fillRect l="-515" b="-11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rover, tramite utilizzo di un sensore interno, e per il riconoscimento dei 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artificiale.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369858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BCF0C0E-7C63-EF8B-28AB-5D71740D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82" y="4452299"/>
            <a:ext cx="2048156" cy="92469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66A0546-4850-F4E0-775F-0CD519A79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320" y="1478958"/>
            <a:ext cx="5168711" cy="118260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4379393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40" y="3141126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4607" y="4269089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CC4779C-45D2-86F0-CD43-BACA2CA03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4424" y="5719055"/>
            <a:ext cx="2725873" cy="316553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5DE68DB2-C7BB-A7A8-CCB3-5E524A0F7D58}"/>
              </a:ext>
            </a:extLst>
          </p:cNvPr>
          <p:cNvSpPr/>
          <p:nvPr/>
        </p:nvSpPr>
        <p:spPr>
          <a:xfrm rot="19223574">
            <a:off x="5356677" y="4074576"/>
            <a:ext cx="372286" cy="1249215"/>
          </a:xfrm>
          <a:prstGeom prst="downArrow">
            <a:avLst>
              <a:gd name="adj1" fmla="val 2419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382" b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16435</TotalTime>
  <Words>1185</Words>
  <Application>Microsoft Office PowerPoint</Application>
  <PresentationFormat>Widescreen</PresentationFormat>
  <Paragraphs>130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Nodo convertitore</vt:lpstr>
      <vt:lpstr>Nodo convertitore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Sviluppi futuri</vt:lpstr>
      <vt:lpstr>Conclusioni</vt:lpstr>
      <vt:lpstr>Controllo tramite Potenziali Artificiali di un Rover con marker ArUco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141</cp:revision>
  <dcterms:created xsi:type="dcterms:W3CDTF">2020-11-12T10:34:42Z</dcterms:created>
  <dcterms:modified xsi:type="dcterms:W3CDTF">2024-06-17T11:09:56Z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