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67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11" dt="2024-06-11T13:44:06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CC52A8C3-708B-4CE7-A848-3F502EC51602}"/>
    <pc:docChg chg="undo custSel addSld delSld modSld sldOrd">
      <pc:chgData name="Giulio Beltrami" userId="e0bbba2c-5e70-403a-8e6b-090771782fcf" providerId="ADAL" clId="{CC52A8C3-708B-4CE7-A848-3F502EC51602}" dt="2024-06-11T14:09:22.981" v="1212" actId="20577"/>
      <pc:docMkLst>
        <pc:docMk/>
      </pc:docMkLst>
      <pc:sldChg chg="del">
        <pc:chgData name="Giulio Beltrami" userId="e0bbba2c-5e70-403a-8e6b-090771782fcf" providerId="ADAL" clId="{CC52A8C3-708B-4CE7-A848-3F502EC51602}" dt="2024-06-11T12:44:47.588" v="1" actId="47"/>
        <pc:sldMkLst>
          <pc:docMk/>
          <pc:sldMk cId="0" sldId="256"/>
        </pc:sldMkLst>
      </pc:sldChg>
      <pc:sldChg chg="delSp modSp mod">
        <pc:chgData name="Giulio Beltrami" userId="e0bbba2c-5e70-403a-8e6b-090771782fcf" providerId="ADAL" clId="{CC52A8C3-708B-4CE7-A848-3F502EC51602}" dt="2024-06-11T12:51:25.876" v="125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1T12:51:25.876" v="125" actId="20577"/>
          <ac:spMkLst>
            <pc:docMk/>
            <pc:sldMk cId="0" sldId="257"/>
            <ac:spMk id="2" creationId="{04782B39-CBD7-6BC1-9C60-78921EDE69DE}"/>
          </ac:spMkLst>
        </pc:spChg>
        <pc:picChg chg="del">
          <ac:chgData name="Giulio Beltrami" userId="e0bbba2c-5e70-403a-8e6b-090771782fcf" providerId="ADAL" clId="{CC52A8C3-708B-4CE7-A848-3F502EC51602}" dt="2024-06-11T12:48:53.724" v="10" actId="478"/>
          <ac:picMkLst>
            <pc:docMk/>
            <pc:sldMk cId="0" sldId="257"/>
            <ac:picMk id="3" creationId="{D6E93E18-FB1E-5BF8-1035-9970065B86E2}"/>
          </ac:picMkLst>
        </pc:picChg>
        <pc:picChg chg="mod">
          <ac:chgData name="Giulio Beltrami" userId="e0bbba2c-5e70-403a-8e6b-090771782fcf" providerId="ADAL" clId="{CC52A8C3-708B-4CE7-A848-3F502EC51602}" dt="2024-06-11T12:48:59.505" v="12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modSp add del mod">
        <pc:chgData name="Giulio Beltrami" userId="e0bbba2c-5e70-403a-8e6b-090771782fcf" providerId="ADAL" clId="{CC52A8C3-708B-4CE7-A848-3F502EC51602}" dt="2024-06-11T13:13:07.922" v="273" actId="20577"/>
        <pc:sldMkLst>
          <pc:docMk/>
          <pc:sldMk cId="0" sldId="265"/>
        </pc:sldMkLst>
        <pc:spChg chg="add mod">
          <ac:chgData name="Giulio Beltrami" userId="e0bbba2c-5e70-403a-8e6b-090771782fcf" providerId="ADAL" clId="{CC52A8C3-708B-4CE7-A848-3F502EC51602}" dt="2024-06-11T13:13:07.922" v="273" actId="20577"/>
          <ac:spMkLst>
            <pc:docMk/>
            <pc:sldMk cId="0" sldId="265"/>
            <ac:spMk id="2" creationId="{594B9C33-6FAF-E5D6-8926-02A2B02E25BC}"/>
          </ac:spMkLst>
        </pc:spChg>
        <pc:picChg chg="mod">
          <ac:chgData name="Giulio Beltrami" userId="e0bbba2c-5e70-403a-8e6b-090771782fcf" providerId="ADAL" clId="{CC52A8C3-708B-4CE7-A848-3F502EC51602}" dt="2024-06-11T13:11:50.818" v="254" actId="1076"/>
          <ac:picMkLst>
            <pc:docMk/>
            <pc:sldMk cId="0" sldId="265"/>
            <ac:picMk id="3" creationId="{BB0A5C92-4D19-DF7A-4522-0B1D7A198BBA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1T14:09:22.981" v="1212" actId="20577"/>
        <pc:sldMkLst>
          <pc:docMk/>
          <pc:sldMk cId="0" sldId="266"/>
        </pc:sldMkLst>
        <pc:spChg chg="add del mod">
          <ac:chgData name="Giulio Beltrami" userId="e0bbba2c-5e70-403a-8e6b-090771782fcf" providerId="ADAL" clId="{CC52A8C3-708B-4CE7-A848-3F502EC51602}" dt="2024-06-11T13:43:16.480" v="1009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1T14:09:22.981" v="1212" actId="20577"/>
          <ac:spMkLst>
            <pc:docMk/>
            <pc:sldMk cId="0" sldId="266"/>
            <ac:spMk id="3" creationId="{635ED538-3618-830F-5FCC-47FCF871C138}"/>
          </ac:spMkLst>
        </pc:spChg>
        <pc:spChg chg="del">
          <ac:chgData name="Giulio Beltrami" userId="e0bbba2c-5e70-403a-8e6b-090771782fcf" providerId="ADAL" clId="{CC52A8C3-708B-4CE7-A848-3F502EC51602}" dt="2024-06-11T13:42:41.567" v="987" actId="21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4.953" v="1006" actId="20577"/>
          <ac:spMkLst>
            <pc:docMk/>
            <pc:sldMk cId="0" sldId="266"/>
            <ac:spMk id="145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1T13:42:34.093" v="985" actId="21"/>
          <ac:spMkLst>
            <pc:docMk/>
            <pc:sldMk cId="0" sldId="266"/>
            <ac:spMk id="146" creationId="{00000000-0000-0000-0000-000000000000}"/>
          </ac:spMkLst>
        </pc:spChg>
      </pc:sldChg>
      <pc:sldChg chg="add">
        <pc:chgData name="Giulio Beltrami" userId="e0bbba2c-5e70-403a-8e6b-090771782fcf" providerId="ADAL" clId="{CC52A8C3-708B-4CE7-A848-3F502EC51602}" dt="2024-06-11T12:44:44.505" v="0"/>
        <pc:sldMkLst>
          <pc:docMk/>
          <pc:sldMk cId="0" sldId="267"/>
        </pc:sldMkLst>
      </pc:sldChg>
      <pc:sldChg chg="addSp modSp add mod">
        <pc:chgData name="Giulio Beltrami" userId="e0bbba2c-5e70-403a-8e6b-090771782fcf" providerId="ADAL" clId="{CC52A8C3-708B-4CE7-A848-3F502EC51602}" dt="2024-06-11T13:18:47.845" v="329" actId="20577"/>
        <pc:sldMkLst>
          <pc:docMk/>
          <pc:sldMk cId="2329386675" sldId="268"/>
        </pc:sldMkLst>
        <pc:spChg chg="add mod">
          <ac:chgData name="Giulio Beltrami" userId="e0bbba2c-5e70-403a-8e6b-090771782fcf" providerId="ADAL" clId="{CC52A8C3-708B-4CE7-A848-3F502EC51602}" dt="2024-06-11T13:18:47.845" v="329" actId="20577"/>
          <ac:spMkLst>
            <pc:docMk/>
            <pc:sldMk cId="2329386675" sldId="268"/>
            <ac:spMk id="2" creationId="{AF1C3D93-C501-F42F-1694-9F4EB890A3CD}"/>
          </ac:spMkLst>
        </pc:spChg>
        <pc:picChg chg="mod">
          <ac:chgData name="Giulio Beltrami" userId="e0bbba2c-5e70-403a-8e6b-090771782fcf" providerId="ADAL" clId="{CC52A8C3-708B-4CE7-A848-3F502EC51602}" dt="2024-06-11T13:12:44.074" v="261" actId="1076"/>
          <ac:picMkLst>
            <pc:docMk/>
            <pc:sldMk cId="2329386675" sldId="268"/>
            <ac:picMk id="3" creationId="{0B9E1414-4710-A372-75F9-8A3DA760AA1B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1T13:20:45.361" v="410" actId="20577"/>
        <pc:sldMkLst>
          <pc:docMk/>
          <pc:sldMk cId="1816249934" sldId="269"/>
        </pc:sldMkLst>
        <pc:spChg chg="add mod">
          <ac:chgData name="Giulio Beltrami" userId="e0bbba2c-5e70-403a-8e6b-090771782fcf" providerId="ADAL" clId="{CC52A8C3-708B-4CE7-A848-3F502EC51602}" dt="2024-06-11T13:20:45.361" v="410" actId="20577"/>
          <ac:spMkLst>
            <pc:docMk/>
            <pc:sldMk cId="1816249934" sldId="269"/>
            <ac:spMk id="5" creationId="{127261B4-31CE-3F9B-8B88-E794728F02DB}"/>
          </ac:spMkLst>
        </pc:spChg>
        <pc:spChg chg="mod">
          <ac:chgData name="Giulio Beltrami" userId="e0bbba2c-5e70-403a-8e6b-090771782fcf" providerId="ADAL" clId="{CC52A8C3-708B-4CE7-A848-3F502EC51602}" dt="2024-06-11T13:08:17.995" v="155" actId="14100"/>
          <ac:spMkLst>
            <pc:docMk/>
            <pc:sldMk cId="1816249934" sldId="269"/>
            <ac:spMk id="140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1.298" v="4" actId="478"/>
          <ac:spMkLst>
            <pc:docMk/>
            <pc:sldMk cId="1816249934" sldId="269"/>
            <ac:spMk id="141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2.833" v="5" actId="478"/>
          <ac:spMkLst>
            <pc:docMk/>
            <pc:sldMk cId="1816249934" sldId="269"/>
            <ac:spMk id="142" creationId="{00000000-0000-0000-0000-000000000000}"/>
          </ac:spMkLst>
        </pc:spChg>
        <pc:picChg chg="add del mod">
          <ac:chgData name="Giulio Beltrami" userId="e0bbba2c-5e70-403a-8e6b-090771782fcf" providerId="ADAL" clId="{CC52A8C3-708B-4CE7-A848-3F502EC51602}" dt="2024-06-11T13:07:19.272" v="144" actId="478"/>
          <ac:picMkLst>
            <pc:docMk/>
            <pc:sldMk cId="1816249934" sldId="269"/>
            <ac:picMk id="3" creationId="{2976E76C-B21C-8D5B-196B-363950093249}"/>
          </ac:picMkLst>
        </pc:picChg>
        <pc:picChg chg="add mod">
          <ac:chgData name="Giulio Beltrami" userId="e0bbba2c-5e70-403a-8e6b-090771782fcf" providerId="ADAL" clId="{CC52A8C3-708B-4CE7-A848-3F502EC51602}" dt="2024-06-11T13:19:02.456" v="331" actId="1076"/>
          <ac:picMkLst>
            <pc:docMk/>
            <pc:sldMk cId="1816249934" sldId="269"/>
            <ac:picMk id="4" creationId="{87416478-A572-23F3-A614-74A023D4EE01}"/>
          </ac:picMkLst>
        </pc:picChg>
      </pc:sldChg>
      <pc:sldChg chg="addSp delSp modSp new mod">
        <pc:chgData name="Giulio Beltrami" userId="e0bbba2c-5e70-403a-8e6b-090771782fcf" providerId="ADAL" clId="{CC52A8C3-708B-4CE7-A848-3F502EC51602}" dt="2024-06-11T12:58:08.948" v="143" actId="478"/>
        <pc:sldMkLst>
          <pc:docMk/>
          <pc:sldMk cId="173780160" sldId="270"/>
        </pc:sldMkLst>
        <pc:spChg chg="del">
          <ac:chgData name="Giulio Beltrami" userId="e0bbba2c-5e70-403a-8e6b-090771782fcf" providerId="ADAL" clId="{CC52A8C3-708B-4CE7-A848-3F502EC51602}" dt="2024-06-11T12:55:36.697" v="128" actId="478"/>
          <ac:spMkLst>
            <pc:docMk/>
            <pc:sldMk cId="173780160" sldId="270"/>
            <ac:spMk id="2" creationId="{59C9ED14-9E60-FF02-9ECC-95DDC023028B}"/>
          </ac:spMkLst>
        </pc:spChg>
        <pc:spChg chg="del">
          <ac:chgData name="Giulio Beltrami" userId="e0bbba2c-5e70-403a-8e6b-090771782fcf" providerId="ADAL" clId="{CC52A8C3-708B-4CE7-A848-3F502EC51602}" dt="2024-06-11T12:55:35.189" v="127" actId="478"/>
          <ac:spMkLst>
            <pc:docMk/>
            <pc:sldMk cId="173780160" sldId="270"/>
            <ac:spMk id="3" creationId="{06E3A28A-A1A0-E72E-5F91-0F3391885ECD}"/>
          </ac:spMkLst>
        </pc:spChg>
        <pc:spChg chg="add mod">
          <ac:chgData name="Giulio Beltrami" userId="e0bbba2c-5e70-403a-8e6b-090771782fcf" providerId="ADAL" clId="{CC52A8C3-708B-4CE7-A848-3F502EC51602}" dt="2024-06-11T12:57:09.012" v="138" actId="14100"/>
          <ac:spMkLst>
            <pc:docMk/>
            <pc:sldMk cId="173780160" sldId="270"/>
            <ac:spMk id="4" creationId="{A55E67B7-3264-C701-DB8D-8270D2B33743}"/>
          </ac:spMkLst>
        </pc:spChg>
        <pc:picChg chg="add mod">
          <ac:chgData name="Giulio Beltrami" userId="e0bbba2c-5e70-403a-8e6b-090771782fcf" providerId="ADAL" clId="{CC52A8C3-708B-4CE7-A848-3F502EC51602}" dt="2024-06-11T12:56:46.545" v="137" actId="1076"/>
          <ac:picMkLst>
            <pc:docMk/>
            <pc:sldMk cId="173780160" sldId="270"/>
            <ac:picMk id="6" creationId="{9F73DF24-BAA3-CF26-B6F5-A686889BEE84}"/>
          </ac:picMkLst>
        </pc:picChg>
        <pc:cxnChg chg="add del mod">
          <ac:chgData name="Giulio Beltrami" userId="e0bbba2c-5e70-403a-8e6b-090771782fcf" providerId="ADAL" clId="{CC52A8C3-708B-4CE7-A848-3F502EC51602}" dt="2024-06-11T12:58:08.948" v="143" actId="478"/>
          <ac:cxnSpMkLst>
            <pc:docMk/>
            <pc:sldMk cId="173780160" sldId="270"/>
            <ac:cxnSpMk id="8" creationId="{A52FFD98-44DF-EED9-CD33-CB350A9FBE92}"/>
          </ac:cxnSpMkLst>
        </pc:cxnChg>
      </pc:sldChg>
      <pc:sldChg chg="modSp add mod ord">
        <pc:chgData name="Giulio Beltrami" userId="e0bbba2c-5e70-403a-8e6b-090771782fcf" providerId="ADAL" clId="{CC52A8C3-708B-4CE7-A848-3F502EC51602}" dt="2024-06-11T13:43:37.619" v="1014" actId="2711"/>
        <pc:sldMkLst>
          <pc:docMk/>
          <pc:sldMk cId="3914895067" sldId="271"/>
        </pc:sldMkLst>
        <pc:spChg chg="mod">
          <ac:chgData name="Giulio Beltrami" userId="e0bbba2c-5e70-403a-8e6b-090771782fcf" providerId="ADAL" clId="{CC52A8C3-708B-4CE7-A848-3F502EC51602}" dt="2024-06-11T13:43:37.619" v="1014" actId="2711"/>
          <ac:spMkLst>
            <pc:docMk/>
            <pc:sldMk cId="3914895067" sldId="271"/>
            <ac:spMk id="2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0.097" v="1005" actId="20577"/>
          <ac:spMkLst>
            <pc:docMk/>
            <pc:sldMk cId="3914895067" sldId="271"/>
            <ac:spMk id="145" creationId="{00000000-0000-0000-0000-000000000000}"/>
          </ac:spMkLst>
        </pc:spChg>
      </pc:sldChg>
    </pc:docChg>
  </pc:docChgLst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14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/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33" y="1600568"/>
            <a:ext cx="88519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840" y="1647567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143854" y="2824485"/>
            <a:ext cx="305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tripla ripetizione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143854" y="2824485"/>
            <a:ext cx="305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143854" y="2828835"/>
            <a:ext cx="305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775801" y="2344362"/>
            <a:ext cx="8793359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5ED538-3618-830F-5FCC-47FCF871C138}"/>
              </a:ext>
            </a:extLst>
          </p:cNvPr>
          <p:cNvSpPr txBox="1"/>
          <p:nvPr/>
        </p:nvSpPr>
        <p:spPr>
          <a:xfrm>
            <a:off x="924128" y="1896894"/>
            <a:ext cx="952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 obiettivi fissati sono stati raggiunti come dimostrato dai grafici, nonostante gli errori sulla posa introdotti dalla </a:t>
            </a:r>
            <a:r>
              <a:rPr lang="it-IT" dirty="0" err="1"/>
              <a:t>Zed</a:t>
            </a:r>
            <a:r>
              <a:rPr lang="it-IT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7052042" y="1811880"/>
            <a:ext cx="350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Componenti rover: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ZED 2i: usata per determinare la posa del rover tramite utilizzo di un sensore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LiDar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Jetson</a:t>
            </a:r>
            <a:r>
              <a:rPr lang="it-IT" dirty="0"/>
              <a:t> AGX </a:t>
            </a:r>
            <a:r>
              <a:rPr lang="it-IT" dirty="0" err="1"/>
              <a:t>Orin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Servomotore </a:t>
            </a:r>
            <a:r>
              <a:rPr lang="it-IT" dirty="0">
                <a:sym typeface="Wingdings" panose="05000000000000000000" pitchFamily="2" charset="2"/>
              </a:rPr>
              <a:t> S</a:t>
            </a:r>
            <a:r>
              <a:rPr lang="it-IT" dirty="0"/>
              <a:t>terzo: comandato tramite 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Brushless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Immagine/ discorso che tramite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dall’immagine si ricava la posizione in terna camera del marker e l’id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0" y="1468878"/>
            <a:ext cx="2716986" cy="31620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1" name="Elemento grafico 14"/>
          <p:cNvPicPr/>
          <p:nvPr/>
        </p:nvPicPr>
        <p:blipFill>
          <a:blip r:embed="rId3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4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2303452-D37E-E64B-BD5C-E71A222DDF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5178" y="1332533"/>
            <a:ext cx="5168710" cy="1209924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BEB6017-A7E0-A748-88AD-FFC06BE803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65405" y="4388818"/>
            <a:ext cx="1960134" cy="853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2818982"/>
            <a:ext cx="3448050" cy="230505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740CD09-766B-56AB-97D0-23F23EFF7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55" y="1791758"/>
            <a:ext cx="7215260" cy="760931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70" y="1847243"/>
            <a:ext cx="2724150" cy="51435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815" y="5589001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720" y="5589001"/>
            <a:ext cx="3466336" cy="333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106667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213793" r="-10000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303333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403333" r="-1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0E7DD48-7F42-DFE4-E7ED-66B0F31F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34117"/>
            <a:ext cx="2277359" cy="166422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D59CABE-83A3-D538-3AD8-901AC128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551" y="1810648"/>
            <a:ext cx="6904742" cy="5753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DE7A7CA-EEE2-AFA0-7256-B7316628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7174" y="3818055"/>
            <a:ext cx="3876386" cy="39871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B30D64F-1F09-B963-F2D6-FB8A4C54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7174" y="3345720"/>
            <a:ext cx="1353828" cy="275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7A8DE77-88B5-45FE-67C5-49E00E19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31" y="3327354"/>
            <a:ext cx="4013215" cy="657684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1F6FA40-3393-52E4-4F8F-D4C76F1E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31" y="2477010"/>
            <a:ext cx="5368852" cy="72479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3D8ECA-9D3C-07C7-DD2A-619B3BEC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31" y="1717485"/>
            <a:ext cx="7395593" cy="7247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B6B0C6-4C4E-88BB-7D9B-C689576F3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80" y="5439964"/>
            <a:ext cx="6553388" cy="29849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7A58E34-4FD3-7704-E075-B36D7C7C3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994" y="5546007"/>
            <a:ext cx="469570" cy="14448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C257892-A96C-6906-3B78-2205EF09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864" y="5317254"/>
            <a:ext cx="2598739" cy="53936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26EC5CB-FC24-3664-2089-2AA6C241D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11984" y="3359916"/>
            <a:ext cx="1037797" cy="24984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92398E-EA15-A4FA-2314-01A0A24787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4654" y="3013878"/>
            <a:ext cx="1768098" cy="249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16182</TotalTime>
  <Words>348</Words>
  <Application>Microsoft Office PowerPoint</Application>
  <PresentationFormat>Widescreen</PresentationFormat>
  <Paragraphs>79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Risultati</vt:lpstr>
      <vt:lpstr>Risultati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135</cp:revision>
  <dcterms:created xsi:type="dcterms:W3CDTF">2020-11-12T10:34:42Z</dcterms:created>
  <dcterms:modified xsi:type="dcterms:W3CDTF">2024-06-11T14:09:33Z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