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67" r:id="rId3"/>
    <p:sldId id="257" r:id="rId4"/>
    <p:sldId id="270" r:id="rId5"/>
    <p:sldId id="258" r:id="rId6"/>
    <p:sldId id="259" r:id="rId7"/>
    <p:sldId id="272" r:id="rId8"/>
    <p:sldId id="260" r:id="rId9"/>
    <p:sldId id="273" r:id="rId10"/>
    <p:sldId id="274" r:id="rId11"/>
    <p:sldId id="263" r:id="rId12"/>
    <p:sldId id="264" r:id="rId13"/>
    <p:sldId id="265" r:id="rId14"/>
    <p:sldId id="268" r:id="rId15"/>
    <p:sldId id="269" r:id="rId16"/>
    <p:sldId id="275" r:id="rId17"/>
    <p:sldId id="271" r:id="rId18"/>
    <p:sldId id="266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2A8C3-708B-4CE7-A848-3F502EC51602}" v="62" dt="2024-06-13T17:00:12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74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Beltrami" userId="e0bbba2c-5e70-403a-8e6b-090771782fcf" providerId="ADAL" clId="{75615983-1094-4174-86F6-1BDEAFC21390}"/>
    <pc:docChg chg="undo custSel modSld">
      <pc:chgData name="Giulio Beltrami" userId="e0bbba2c-5e70-403a-8e6b-090771782fcf" providerId="ADAL" clId="{75615983-1094-4174-86F6-1BDEAFC21390}" dt="2024-05-06T09:52:44.758" v="449" actId="1076"/>
      <pc:docMkLst>
        <pc:docMk/>
      </pc:docMkLst>
      <pc:sldChg chg="modSp mod">
        <pc:chgData name="Giulio Beltrami" userId="e0bbba2c-5e70-403a-8e6b-090771782fcf" providerId="ADAL" clId="{75615983-1094-4174-86F6-1BDEAFC21390}" dt="2024-05-06T06:34:17.778" v="61" actId="20577"/>
        <pc:sldMkLst>
          <pc:docMk/>
          <pc:sldMk cId="0" sldId="256"/>
        </pc:sldMkLst>
        <pc:spChg chg="mod">
          <ac:chgData name="Giulio Beltrami" userId="e0bbba2c-5e70-403a-8e6b-090771782fcf" providerId="ADAL" clId="{75615983-1094-4174-86F6-1BDEAFC21390}" dt="2024-05-06T06:34:17.778" v="61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modSp mod">
        <pc:chgData name="Giulio Beltrami" userId="e0bbba2c-5e70-403a-8e6b-090771782fcf" providerId="ADAL" clId="{75615983-1094-4174-86F6-1BDEAFC21390}" dt="2024-05-06T09:52:44.758" v="449" actId="1076"/>
        <pc:sldMkLst>
          <pc:docMk/>
          <pc:sldMk cId="0" sldId="257"/>
        </pc:sldMkLst>
        <pc:spChg chg="add mod">
          <ac:chgData name="Giulio Beltrami" userId="e0bbba2c-5e70-403a-8e6b-090771782fcf" providerId="ADAL" clId="{75615983-1094-4174-86F6-1BDEAFC21390}" dt="2024-05-06T09:52:44.758" v="449" actId="1076"/>
          <ac:spMkLst>
            <pc:docMk/>
            <pc:sldMk cId="0" sldId="257"/>
            <ac:spMk id="2" creationId="{04782B39-CBD7-6BC1-9C60-78921EDE69DE}"/>
          </ac:spMkLst>
        </pc:spChg>
        <pc:picChg chg="mod">
          <ac:chgData name="Giulio Beltrami" userId="e0bbba2c-5e70-403a-8e6b-090771782fcf" providerId="ADAL" clId="{75615983-1094-4174-86F6-1BDEAFC21390}" dt="2024-05-06T09:52:37.374" v="448" actId="14100"/>
          <ac:picMkLst>
            <pc:docMk/>
            <pc:sldMk cId="0" sldId="257"/>
            <ac:picMk id="3" creationId="{D6E93E18-FB1E-5BF8-1035-9970065B86E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45.513" v="224" actId="14100"/>
        <pc:sldMkLst>
          <pc:docMk/>
          <pc:sldMk cId="0" sldId="260"/>
        </pc:sldMkLst>
        <pc:spChg chg="del mod">
          <ac:chgData name="Giulio Beltrami" userId="e0bbba2c-5e70-403a-8e6b-090771782fcf" providerId="ADAL" clId="{75615983-1094-4174-86F6-1BDEAFC21390}" dt="2024-05-06T06:53:12.215" v="65" actId="478"/>
          <ac:spMkLst>
            <pc:docMk/>
            <pc:sldMk cId="0" sldId="260"/>
            <ac:spMk id="105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53:28.848" v="77" actId="478"/>
          <ac:spMkLst>
            <pc:docMk/>
            <pc:sldMk cId="0" sldId="260"/>
            <ac:spMk id="107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33:18.628" v="16" actId="478"/>
          <ac:spMkLst>
            <pc:docMk/>
            <pc:sldMk cId="0" sldId="260"/>
            <ac:spMk id="10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07:10.490" v="91" actId="478"/>
          <ac:spMkLst>
            <pc:docMk/>
            <pc:sldMk cId="0" sldId="260"/>
            <ac:spMk id="113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6:55:34.559" v="82" actId="1076"/>
          <ac:picMkLst>
            <pc:docMk/>
            <pc:sldMk cId="0" sldId="260"/>
            <ac:picMk id="3" creationId="{E8422789-689D-415A-36CE-D5E9C4EC2747}"/>
          </ac:picMkLst>
        </pc:picChg>
        <pc:picChg chg="add del mod">
          <ac:chgData name="Giulio Beltrami" userId="e0bbba2c-5e70-403a-8e6b-090771782fcf" providerId="ADAL" clId="{75615983-1094-4174-86F6-1BDEAFC21390}" dt="2024-05-06T06:53:48.106" v="80" actId="478"/>
          <ac:picMkLst>
            <pc:docMk/>
            <pc:sldMk cId="0" sldId="260"/>
            <ac:picMk id="5" creationId="{1376FECF-46C4-723A-C9A1-BC15B04F253E}"/>
          </ac:picMkLst>
        </pc:picChg>
        <pc:picChg chg="add del mod">
          <ac:chgData name="Giulio Beltrami" userId="e0bbba2c-5e70-403a-8e6b-090771782fcf" providerId="ADAL" clId="{75615983-1094-4174-86F6-1BDEAFC21390}" dt="2024-05-06T06:53:48.713" v="81" actId="478"/>
          <ac:picMkLst>
            <pc:docMk/>
            <pc:sldMk cId="0" sldId="260"/>
            <ac:picMk id="7" creationId="{096CA52F-A5BE-E887-2FC0-750F778DC0A6}"/>
          </ac:picMkLst>
        </pc:picChg>
        <pc:picChg chg="add mod">
          <ac:chgData name="Giulio Beltrami" userId="e0bbba2c-5e70-403a-8e6b-090771782fcf" providerId="ADAL" clId="{75615983-1094-4174-86F6-1BDEAFC21390}" dt="2024-05-06T07:07:57.247" v="102" actId="14100"/>
          <ac:picMkLst>
            <pc:docMk/>
            <pc:sldMk cId="0" sldId="260"/>
            <ac:picMk id="9" creationId="{6740CD09-766B-56AB-97D0-23F23EFF7329}"/>
          </ac:picMkLst>
        </pc:picChg>
        <pc:picChg chg="add mod">
          <ac:chgData name="Giulio Beltrami" userId="e0bbba2c-5e70-403a-8e6b-090771782fcf" providerId="ADAL" clId="{75615983-1094-4174-86F6-1BDEAFC21390}" dt="2024-05-06T06:55:53.213" v="88" actId="1076"/>
          <ac:picMkLst>
            <pc:docMk/>
            <pc:sldMk cId="0" sldId="260"/>
            <ac:picMk id="11" creationId="{CABD73F2-4B21-FD84-B62F-7AF7BBB05A19}"/>
          </ac:picMkLst>
        </pc:picChg>
        <pc:picChg chg="add del mod">
          <ac:chgData name="Giulio Beltrami" userId="e0bbba2c-5e70-403a-8e6b-090771782fcf" providerId="ADAL" clId="{75615983-1094-4174-86F6-1BDEAFC21390}" dt="2024-05-06T07:12:47.815" v="115" actId="478"/>
          <ac:picMkLst>
            <pc:docMk/>
            <pc:sldMk cId="0" sldId="260"/>
            <ac:picMk id="13" creationId="{761DB654-921B-4789-5EA0-6C30F5EE5B55}"/>
          </ac:picMkLst>
        </pc:picChg>
        <pc:picChg chg="add mod">
          <ac:chgData name="Giulio Beltrami" userId="e0bbba2c-5e70-403a-8e6b-090771782fcf" providerId="ADAL" clId="{75615983-1094-4174-86F6-1BDEAFC21390}" dt="2024-05-06T07:56:37.870" v="221" actId="14100"/>
          <ac:picMkLst>
            <pc:docMk/>
            <pc:sldMk cId="0" sldId="260"/>
            <ac:picMk id="15" creationId="{C1922D88-B158-7975-5FE0-D1D54C8A037C}"/>
          </ac:picMkLst>
        </pc:picChg>
        <pc:picChg chg="add mod">
          <ac:chgData name="Giulio Beltrami" userId="e0bbba2c-5e70-403a-8e6b-090771782fcf" providerId="ADAL" clId="{75615983-1094-4174-86F6-1BDEAFC21390}" dt="2024-05-06T07:56:45.513" v="224" actId="14100"/>
          <ac:picMkLst>
            <pc:docMk/>
            <pc:sldMk cId="0" sldId="260"/>
            <ac:picMk id="17" creationId="{FD5EF55D-8CE4-2B36-095F-66AD3A1F882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19:30.177" v="146" actId="14100"/>
        <pc:sldMkLst>
          <pc:docMk/>
          <pc:sldMk cId="0" sldId="261"/>
        </pc:sldMkLst>
        <pc:spChg chg="del">
          <ac:chgData name="Giulio Beltrami" userId="e0bbba2c-5e70-403a-8e6b-090771782fcf" providerId="ADAL" clId="{75615983-1094-4174-86F6-1BDEAFC21390}" dt="2024-05-06T07:08:34.043" v="107" actId="478"/>
          <ac:spMkLst>
            <pc:docMk/>
            <pc:sldMk cId="0" sldId="261"/>
            <ac:spMk id="115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8:31.339" v="106" actId="478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24.466" v="94" actId="478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49.792" v="99" actId="4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08:39.578" v="108" actId="1076"/>
          <ac:picMkLst>
            <pc:docMk/>
            <pc:sldMk cId="0" sldId="261"/>
            <ac:picMk id="3" creationId="{60E7DD48-7F42-DFE4-E7ED-66B0F31FF4A0}"/>
          </ac:picMkLst>
        </pc:picChg>
        <pc:picChg chg="add del mod">
          <ac:chgData name="Giulio Beltrami" userId="e0bbba2c-5e70-403a-8e6b-090771782fcf" providerId="ADAL" clId="{75615983-1094-4174-86F6-1BDEAFC21390}" dt="2024-05-06T07:16:01.483" v="120" actId="478"/>
          <ac:picMkLst>
            <pc:docMk/>
            <pc:sldMk cId="0" sldId="261"/>
            <ac:picMk id="5" creationId="{F2935217-844E-0D07-C45B-94F73FBD8128}"/>
          </ac:picMkLst>
        </pc:picChg>
        <pc:picChg chg="add mod">
          <ac:chgData name="Giulio Beltrami" userId="e0bbba2c-5e70-403a-8e6b-090771782fcf" providerId="ADAL" clId="{75615983-1094-4174-86F6-1BDEAFC21390}" dt="2024-05-06T07:09:13.740" v="113" actId="14100"/>
          <ac:picMkLst>
            <pc:docMk/>
            <pc:sldMk cId="0" sldId="261"/>
            <ac:picMk id="7" creationId="{DD59CABE-83A3-D538-3AD8-901AC1286E22}"/>
          </ac:picMkLst>
        </pc:picChg>
        <pc:picChg chg="add mod">
          <ac:chgData name="Giulio Beltrami" userId="e0bbba2c-5e70-403a-8e6b-090771782fcf" providerId="ADAL" clId="{75615983-1094-4174-86F6-1BDEAFC21390}" dt="2024-05-06T07:19:21.225" v="143" actId="1076"/>
          <ac:picMkLst>
            <pc:docMk/>
            <pc:sldMk cId="0" sldId="261"/>
            <ac:picMk id="9" creationId="{ADE7A7CA-EEE2-AFA0-7256-B7316628FCEE}"/>
          </ac:picMkLst>
        </pc:picChg>
        <pc:picChg chg="add mod">
          <ac:chgData name="Giulio Beltrami" userId="e0bbba2c-5e70-403a-8e6b-090771782fcf" providerId="ADAL" clId="{75615983-1094-4174-86F6-1BDEAFC21390}" dt="2024-05-06T07:19:30.177" v="146" actId="14100"/>
          <ac:picMkLst>
            <pc:docMk/>
            <pc:sldMk cId="0" sldId="261"/>
            <ac:picMk id="11" creationId="{CB30D64F-1F09-B963-F2D6-FB8A4C54F2B5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25:12.956" v="173" actId="1076"/>
        <pc:sldMkLst>
          <pc:docMk/>
          <pc:sldMk cId="0" sldId="262"/>
        </pc:sldMkLst>
        <pc:spChg chg="del">
          <ac:chgData name="Giulio Beltrami" userId="e0bbba2c-5e70-403a-8e6b-090771782fcf" providerId="ADAL" clId="{75615983-1094-4174-86F6-1BDEAFC21390}" dt="2024-05-06T07:16:17.217" v="121" actId="478"/>
          <ac:spMkLst>
            <pc:docMk/>
            <pc:sldMk cId="0" sldId="262"/>
            <ac:spMk id="122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2.946" v="149" actId="478"/>
          <ac:spMkLst>
            <pc:docMk/>
            <pc:sldMk cId="0" sldId="262"/>
            <ac:spMk id="123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1.241" v="148" actId="478"/>
          <ac:spMkLst>
            <pc:docMk/>
            <pc:sldMk cId="0" sldId="262"/>
            <ac:spMk id="124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16:59.388" v="135" actId="1076"/>
          <ac:picMkLst>
            <pc:docMk/>
            <pc:sldMk cId="0" sldId="262"/>
            <ac:picMk id="3" creationId="{37A8DE77-88B5-45FE-67C5-49E00E193920}"/>
          </ac:picMkLst>
        </pc:picChg>
        <pc:picChg chg="add mod">
          <ac:chgData name="Giulio Beltrami" userId="e0bbba2c-5e70-403a-8e6b-090771782fcf" providerId="ADAL" clId="{75615983-1094-4174-86F6-1BDEAFC21390}" dt="2024-05-06T07:16:57.227" v="134" actId="1076"/>
          <ac:picMkLst>
            <pc:docMk/>
            <pc:sldMk cId="0" sldId="262"/>
            <ac:picMk id="5" creationId="{21F6FA40-3393-52E4-4F8F-D4C76F1E90FB}"/>
          </ac:picMkLst>
        </pc:picChg>
        <pc:picChg chg="add mod">
          <ac:chgData name="Giulio Beltrami" userId="e0bbba2c-5e70-403a-8e6b-090771782fcf" providerId="ADAL" clId="{75615983-1094-4174-86F6-1BDEAFC21390}" dt="2024-05-06T07:16:55.541" v="133" actId="1076"/>
          <ac:picMkLst>
            <pc:docMk/>
            <pc:sldMk cId="0" sldId="262"/>
            <ac:picMk id="7" creationId="{DE3D8ECA-9D3C-07C7-DD2A-619B3BEC40BF}"/>
          </ac:picMkLst>
        </pc:picChg>
        <pc:picChg chg="add mod">
          <ac:chgData name="Giulio Beltrami" userId="e0bbba2c-5e70-403a-8e6b-090771782fcf" providerId="ADAL" clId="{75615983-1094-4174-86F6-1BDEAFC21390}" dt="2024-05-06T07:24:55.717" v="162" actId="1076"/>
          <ac:picMkLst>
            <pc:docMk/>
            <pc:sldMk cId="0" sldId="262"/>
            <ac:picMk id="9" creationId="{3EB6B0C6-4C4E-88BB-7D9B-C689576F33FE}"/>
          </ac:picMkLst>
        </pc:picChg>
        <pc:picChg chg="add mod">
          <ac:chgData name="Giulio Beltrami" userId="e0bbba2c-5e70-403a-8e6b-090771782fcf" providerId="ADAL" clId="{75615983-1094-4174-86F6-1BDEAFC21390}" dt="2024-05-06T07:25:08.882" v="170" actId="1076"/>
          <ac:picMkLst>
            <pc:docMk/>
            <pc:sldMk cId="0" sldId="262"/>
            <ac:picMk id="11" creationId="{07A58E34-4FD3-7704-E075-B36D7C7C3028}"/>
          </ac:picMkLst>
        </pc:picChg>
        <pc:picChg chg="add mod">
          <ac:chgData name="Giulio Beltrami" userId="e0bbba2c-5e70-403a-8e6b-090771782fcf" providerId="ADAL" clId="{75615983-1094-4174-86F6-1BDEAFC21390}" dt="2024-05-06T07:25:12.956" v="173" actId="1076"/>
          <ac:picMkLst>
            <pc:docMk/>
            <pc:sldMk cId="0" sldId="262"/>
            <ac:picMk id="13" creationId="{2C257892-A96C-6906-3B78-2205EF09F4ED}"/>
          </ac:picMkLst>
        </pc:picChg>
        <pc:picChg chg="add mod">
          <ac:chgData name="Giulio Beltrami" userId="e0bbba2c-5e70-403a-8e6b-090771782fcf" providerId="ADAL" clId="{75615983-1094-4174-86F6-1BDEAFC21390}" dt="2024-05-06T07:24:48.002" v="158" actId="14100"/>
          <ac:picMkLst>
            <pc:docMk/>
            <pc:sldMk cId="0" sldId="262"/>
            <ac:picMk id="15" creationId="{A26EC5CB-FC24-3664-2089-2AA6C241D358}"/>
          </ac:picMkLst>
        </pc:picChg>
        <pc:picChg chg="add mod">
          <ac:chgData name="Giulio Beltrami" userId="e0bbba2c-5e70-403a-8e6b-090771782fcf" providerId="ADAL" clId="{75615983-1094-4174-86F6-1BDEAFC21390}" dt="2024-05-06T07:24:49.636" v="159" actId="14100"/>
          <ac:picMkLst>
            <pc:docMk/>
            <pc:sldMk cId="0" sldId="262"/>
            <ac:picMk id="17" creationId="{EC92398E-EA15-A4FA-2314-01A0A247876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19.144" v="220" actId="1076"/>
        <pc:sldMkLst>
          <pc:docMk/>
          <pc:sldMk cId="0" sldId="263"/>
        </pc:sldMkLst>
        <pc:spChg chg="add del mod">
          <ac:chgData name="Giulio Beltrami" userId="e0bbba2c-5e70-403a-8e6b-090771782fcf" providerId="ADAL" clId="{75615983-1094-4174-86F6-1BDEAFC21390}" dt="2024-05-06T07:46:08.845" v="205" actId="478"/>
          <ac:spMkLst>
            <pc:docMk/>
            <pc:sldMk cId="0" sldId="263"/>
            <ac:spMk id="126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5T08:42:19.029" v="1" actId="478"/>
          <ac:spMkLst>
            <pc:docMk/>
            <pc:sldMk cId="0" sldId="263"/>
            <ac:spMk id="12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54:22.257" v="211" actId="478"/>
          <ac:spMkLst>
            <pc:docMk/>
            <pc:sldMk cId="0" sldId="263"/>
            <ac:spMk id="12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55:32.502" v="216" actId="478"/>
          <ac:spMkLst>
            <pc:docMk/>
            <pc:sldMk cId="0" sldId="263"/>
            <ac:spMk id="130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5T08:44:35.790" v="4" actId="478"/>
          <ac:picMkLst>
            <pc:docMk/>
            <pc:sldMk cId="0" sldId="263"/>
            <ac:picMk id="3" creationId="{67D9E763-E1C0-A0EC-B96C-B7DDA9989D37}"/>
          </ac:picMkLst>
        </pc:picChg>
        <pc:picChg chg="add mod">
          <ac:chgData name="Giulio Beltrami" userId="e0bbba2c-5e70-403a-8e6b-090771782fcf" providerId="ADAL" clId="{75615983-1094-4174-86F6-1BDEAFC21390}" dt="2024-05-06T06:31:57.299" v="11" actId="1076"/>
          <ac:picMkLst>
            <pc:docMk/>
            <pc:sldMk cId="0" sldId="263"/>
            <ac:picMk id="3" creationId="{EF95C93D-D703-F427-646B-E5C955EDEBF1}"/>
          </ac:picMkLst>
        </pc:picChg>
        <pc:picChg chg="add mod">
          <ac:chgData name="Giulio Beltrami" userId="e0bbba2c-5e70-403a-8e6b-090771782fcf" providerId="ADAL" clId="{75615983-1094-4174-86F6-1BDEAFC21390}" dt="2024-05-06T07:52:10.587" v="210" actId="1076"/>
          <ac:picMkLst>
            <pc:docMk/>
            <pc:sldMk cId="0" sldId="263"/>
            <ac:picMk id="5" creationId="{7E8976B2-01D4-7998-FE36-1B720BC72D69}"/>
          </ac:picMkLst>
        </pc:picChg>
        <pc:picChg chg="add mod">
          <ac:chgData name="Giulio Beltrami" userId="e0bbba2c-5e70-403a-8e6b-090771782fcf" providerId="ADAL" clId="{75615983-1094-4174-86F6-1BDEAFC21390}" dt="2024-05-06T07:55:26.521" v="215" actId="1076"/>
          <ac:picMkLst>
            <pc:docMk/>
            <pc:sldMk cId="0" sldId="263"/>
            <ac:picMk id="7" creationId="{901BD27A-44CA-41DD-82D9-8D3167D2343B}"/>
          </ac:picMkLst>
        </pc:picChg>
        <pc:picChg chg="add mod">
          <ac:chgData name="Giulio Beltrami" userId="e0bbba2c-5e70-403a-8e6b-090771782fcf" providerId="ADAL" clId="{75615983-1094-4174-86F6-1BDEAFC21390}" dt="2024-05-06T07:56:19.144" v="220" actId="1076"/>
          <ac:picMkLst>
            <pc:docMk/>
            <pc:sldMk cId="0" sldId="263"/>
            <ac:picMk id="9" creationId="{E6091B78-62D2-AC10-F176-AAAC81AE17C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38:49.078" v="192" actId="1076"/>
        <pc:sldMkLst>
          <pc:docMk/>
          <pc:sldMk cId="0" sldId="264"/>
        </pc:sldMkLst>
        <pc:spChg chg="del">
          <ac:chgData name="Giulio Beltrami" userId="e0bbba2c-5e70-403a-8e6b-090771782fcf" providerId="ADAL" clId="{75615983-1094-4174-86F6-1BDEAFC21390}" dt="2024-05-06T07:37:33.093" v="185" actId="478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Giulio Beltrami" userId="e0bbba2c-5e70-403a-8e6b-090771782fcf" providerId="ADAL" clId="{75615983-1094-4174-86F6-1BDEAFC21390}" dt="2024-05-06T07:38:46.151" v="191" actId="1076"/>
          <ac:spMkLst>
            <pc:docMk/>
            <pc:sldMk cId="0" sldId="264"/>
            <ac:spMk id="134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6T07:37:46.342" v="187" actId="478"/>
          <ac:picMkLst>
            <pc:docMk/>
            <pc:sldMk cId="0" sldId="264"/>
            <ac:picMk id="3" creationId="{367D103D-8793-CA39-3C2C-D160E76011AC}"/>
          </ac:picMkLst>
        </pc:picChg>
        <pc:picChg chg="add mod">
          <ac:chgData name="Giulio Beltrami" userId="e0bbba2c-5e70-403a-8e6b-090771782fcf" providerId="ADAL" clId="{75615983-1094-4174-86F6-1BDEAFC21390}" dt="2024-05-06T07:38:49.078" v="192" actId="1076"/>
          <ac:picMkLst>
            <pc:docMk/>
            <pc:sldMk cId="0" sldId="264"/>
            <ac:picMk id="5" creationId="{1597D2F8-DCBC-E080-A937-CDA10F0CD3AA}"/>
          </ac:picMkLst>
        </pc:picChg>
      </pc:sldChg>
    </pc:docChg>
  </pc:docChgLst>
  <pc:docChgLst>
    <pc:chgData name="Giulio Beltrami" userId="e0bbba2c-5e70-403a-8e6b-090771782fcf" providerId="ADAL" clId="{CC52A8C3-708B-4CE7-A848-3F502EC51602}"/>
    <pc:docChg chg="undo custSel addSld delSld modSld sldOrd">
      <pc:chgData name="Giulio Beltrami" userId="e0bbba2c-5e70-403a-8e6b-090771782fcf" providerId="ADAL" clId="{CC52A8C3-708B-4CE7-A848-3F502EC51602}" dt="2024-06-13T17:01:53.706" v="2926" actId="478"/>
      <pc:docMkLst>
        <pc:docMk/>
      </pc:docMkLst>
      <pc:sldChg chg="del">
        <pc:chgData name="Giulio Beltrami" userId="e0bbba2c-5e70-403a-8e6b-090771782fcf" providerId="ADAL" clId="{CC52A8C3-708B-4CE7-A848-3F502EC51602}" dt="2024-06-11T12:44:47.588" v="1" actId="47"/>
        <pc:sldMkLst>
          <pc:docMk/>
          <pc:sldMk cId="0" sldId="256"/>
        </pc:sldMkLst>
      </pc:sldChg>
      <pc:sldChg chg="delSp modSp mod">
        <pc:chgData name="Giulio Beltrami" userId="e0bbba2c-5e70-403a-8e6b-090771782fcf" providerId="ADAL" clId="{CC52A8C3-708B-4CE7-A848-3F502EC51602}" dt="2024-06-13T16:34:06.615" v="2729" actId="20577"/>
        <pc:sldMkLst>
          <pc:docMk/>
          <pc:sldMk cId="0" sldId="257"/>
        </pc:sldMkLst>
        <pc:spChg chg="mod">
          <ac:chgData name="Giulio Beltrami" userId="e0bbba2c-5e70-403a-8e6b-090771782fcf" providerId="ADAL" clId="{CC52A8C3-708B-4CE7-A848-3F502EC51602}" dt="2024-06-13T15:42:47.743" v="1238" actId="20577"/>
          <ac:spMkLst>
            <pc:docMk/>
            <pc:sldMk cId="0" sldId="257"/>
            <ac:spMk id="2" creationId="{04782B39-CBD7-6BC1-9C60-78921EDE69DE}"/>
          </ac:spMkLst>
        </pc:spChg>
        <pc:spChg chg="mod">
          <ac:chgData name="Giulio Beltrami" userId="e0bbba2c-5e70-403a-8e6b-090771782fcf" providerId="ADAL" clId="{CC52A8C3-708B-4CE7-A848-3F502EC51602}" dt="2024-06-13T16:34:06.615" v="2729" actId="20577"/>
          <ac:spMkLst>
            <pc:docMk/>
            <pc:sldMk cId="0" sldId="257"/>
            <ac:spMk id="89" creationId="{00000000-0000-0000-0000-000000000000}"/>
          </ac:spMkLst>
        </pc:spChg>
        <pc:picChg chg="del">
          <ac:chgData name="Giulio Beltrami" userId="e0bbba2c-5e70-403a-8e6b-090771782fcf" providerId="ADAL" clId="{CC52A8C3-708B-4CE7-A848-3F502EC51602}" dt="2024-06-11T12:48:53.724" v="10" actId="478"/>
          <ac:picMkLst>
            <pc:docMk/>
            <pc:sldMk cId="0" sldId="257"/>
            <ac:picMk id="3" creationId="{D6E93E18-FB1E-5BF8-1035-9970065B86E2}"/>
          </ac:picMkLst>
        </pc:picChg>
        <pc:picChg chg="mod">
          <ac:chgData name="Giulio Beltrami" userId="e0bbba2c-5e70-403a-8e6b-090771782fcf" providerId="ADAL" clId="{CC52A8C3-708B-4CE7-A848-3F502EC51602}" dt="2024-06-11T12:48:59.505" v="12" actId="1076"/>
          <ac:picMkLst>
            <pc:docMk/>
            <pc:sldMk cId="0" sldId="257"/>
            <ac:picMk id="92" creationId="{00000000-0000-0000-0000-000000000000}"/>
          </ac:picMkLst>
        </pc:picChg>
      </pc:sldChg>
      <pc:sldChg chg="addSp delSp modSp mod">
        <pc:chgData name="Giulio Beltrami" userId="e0bbba2c-5e70-403a-8e6b-090771782fcf" providerId="ADAL" clId="{CC52A8C3-708B-4CE7-A848-3F502EC51602}" dt="2024-06-13T16:59:13.662" v="2817"/>
        <pc:sldMkLst>
          <pc:docMk/>
          <pc:sldMk cId="0" sldId="258"/>
        </pc:sldMkLst>
        <pc:spChg chg="add mod">
          <ac:chgData name="Giulio Beltrami" userId="e0bbba2c-5e70-403a-8e6b-090771782fcf" providerId="ADAL" clId="{CC52A8C3-708B-4CE7-A848-3F502EC51602}" dt="2024-06-13T16:34:47.015" v="2732"/>
          <ac:spMkLst>
            <pc:docMk/>
            <pc:sldMk cId="0" sldId="258"/>
            <ac:spMk id="4" creationId="{EFB51592-E503-4928-7FB1-3F2E031DD28F}"/>
          </ac:spMkLst>
        </pc:spChg>
        <pc:spChg chg="add mod">
          <ac:chgData name="Giulio Beltrami" userId="e0bbba2c-5e70-403a-8e6b-090771782fcf" providerId="ADAL" clId="{CC52A8C3-708B-4CE7-A848-3F502EC51602}" dt="2024-06-13T16:34:49.996" v="2734"/>
          <ac:spMkLst>
            <pc:docMk/>
            <pc:sldMk cId="0" sldId="258"/>
            <ac:spMk id="6" creationId="{2E3B15D8-9650-458B-A95A-DFBA664DEF71}"/>
          </ac:spMkLst>
        </pc:spChg>
        <pc:spChg chg="add mod">
          <ac:chgData name="Giulio Beltrami" userId="e0bbba2c-5e70-403a-8e6b-090771782fcf" providerId="ADAL" clId="{CC52A8C3-708B-4CE7-A848-3F502EC51602}" dt="2024-06-13T16:34:54.264" v="2736"/>
          <ac:spMkLst>
            <pc:docMk/>
            <pc:sldMk cId="0" sldId="258"/>
            <ac:spMk id="7" creationId="{10F8E0FC-8DFF-5417-18AC-89BD51317C7E}"/>
          </ac:spMkLst>
        </pc:spChg>
        <pc:spChg chg="add mod">
          <ac:chgData name="Giulio Beltrami" userId="e0bbba2c-5e70-403a-8e6b-090771782fcf" providerId="ADAL" clId="{CC52A8C3-708B-4CE7-A848-3F502EC51602}" dt="2024-06-13T16:58:53.592" v="2813" actId="1076"/>
          <ac:spMkLst>
            <pc:docMk/>
            <pc:sldMk cId="0" sldId="258"/>
            <ac:spMk id="8" creationId="{1F1EA1D7-0CF6-7D0F-B328-7F3293DBC634}"/>
          </ac:spMkLst>
        </pc:spChg>
        <pc:spChg chg="add del mod">
          <ac:chgData name="Giulio Beltrami" userId="e0bbba2c-5e70-403a-8e6b-090771782fcf" providerId="ADAL" clId="{CC52A8C3-708B-4CE7-A848-3F502EC51602}" dt="2024-06-13T16:59:07.865" v="2815" actId="478"/>
          <ac:spMkLst>
            <pc:docMk/>
            <pc:sldMk cId="0" sldId="258"/>
            <ac:spMk id="9" creationId="{D0A87FFB-6DF0-E62C-7F1E-FC9D9D45C44E}"/>
          </ac:spMkLst>
        </pc:spChg>
        <pc:spChg chg="add mod">
          <ac:chgData name="Giulio Beltrami" userId="e0bbba2c-5e70-403a-8e6b-090771782fcf" providerId="ADAL" clId="{CC52A8C3-708B-4CE7-A848-3F502EC51602}" dt="2024-06-13T16:59:13.662" v="2817"/>
          <ac:spMkLst>
            <pc:docMk/>
            <pc:sldMk cId="0" sldId="258"/>
            <ac:spMk id="10" creationId="{5F5CD2BD-421B-55A4-5AD8-9D9AD7C8C8CC}"/>
          </ac:spMkLst>
        </pc:spChg>
        <pc:spChg chg="del">
          <ac:chgData name="Giulio Beltrami" userId="e0bbba2c-5e70-403a-8e6b-090771782fcf" providerId="ADAL" clId="{CC52A8C3-708B-4CE7-A848-3F502EC51602}" dt="2024-06-13T16:59:12.181" v="2816" actId="478"/>
          <ac:spMkLst>
            <pc:docMk/>
            <pc:sldMk cId="0" sldId="258"/>
            <ac:spMk id="93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3T15:49:48.386" v="1533" actId="14100"/>
          <ac:spMkLst>
            <pc:docMk/>
            <pc:sldMk cId="0" sldId="258"/>
            <ac:spMk id="96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3T15:46:41.240" v="1269" actId="478"/>
          <ac:spMkLst>
            <pc:docMk/>
            <pc:sldMk cId="0" sldId="258"/>
            <ac:spMk id="97" creationId="{00000000-0000-0000-0000-000000000000}"/>
          </ac:spMkLst>
        </pc:spChg>
        <pc:picChg chg="add mod">
          <ac:chgData name="Giulio Beltrami" userId="e0bbba2c-5e70-403a-8e6b-090771782fcf" providerId="ADAL" clId="{CC52A8C3-708B-4CE7-A848-3F502EC51602}" dt="2024-06-13T15:51:09.079" v="1543" actId="1076"/>
          <ac:picMkLst>
            <pc:docMk/>
            <pc:sldMk cId="0" sldId="258"/>
            <ac:picMk id="3" creationId="{98C748FF-F58C-9806-0AB7-FA5705EFD621}"/>
          </ac:picMkLst>
        </pc:picChg>
        <pc:picChg chg="mod">
          <ac:chgData name="Giulio Beltrami" userId="e0bbba2c-5e70-403a-8e6b-090771782fcf" providerId="ADAL" clId="{CC52A8C3-708B-4CE7-A848-3F502EC51602}" dt="2024-06-13T15:51:11.548" v="1544" actId="1076"/>
          <ac:picMkLst>
            <pc:docMk/>
            <pc:sldMk cId="0" sldId="258"/>
            <ac:picMk id="5" creationId="{5122644C-8C8A-A710-8AE1-AAAFED871A6B}"/>
          </ac:picMkLst>
        </pc:picChg>
      </pc:sldChg>
      <pc:sldChg chg="addSp delSp modSp mod">
        <pc:chgData name="Giulio Beltrami" userId="e0bbba2c-5e70-403a-8e6b-090771782fcf" providerId="ADAL" clId="{CC52A8C3-708B-4CE7-A848-3F502EC51602}" dt="2024-06-13T16:59:20.644" v="2819"/>
        <pc:sldMkLst>
          <pc:docMk/>
          <pc:sldMk cId="0" sldId="259"/>
        </pc:sldMkLst>
        <pc:spChg chg="add del mod">
          <ac:chgData name="Giulio Beltrami" userId="e0bbba2c-5e70-403a-8e6b-090771782fcf" providerId="ADAL" clId="{CC52A8C3-708B-4CE7-A848-3F502EC51602}" dt="2024-06-13T15:53:20.010" v="1571" actId="478"/>
          <ac:spMkLst>
            <pc:docMk/>
            <pc:sldMk cId="0" sldId="259"/>
            <ac:spMk id="2" creationId="{3BD7AFF3-A4B4-8811-0A58-2021B7E40FB3}"/>
          </ac:spMkLst>
        </pc:spChg>
        <pc:spChg chg="add mod">
          <ac:chgData name="Giulio Beltrami" userId="e0bbba2c-5e70-403a-8e6b-090771782fcf" providerId="ADAL" clId="{CC52A8C3-708B-4CE7-A848-3F502EC51602}" dt="2024-06-13T16:00:03.118" v="1993" actId="1076"/>
          <ac:spMkLst>
            <pc:docMk/>
            <pc:sldMk cId="0" sldId="259"/>
            <ac:spMk id="6" creationId="{3B7F041A-3A21-EE9A-C1E4-9123B2F5C93E}"/>
          </ac:spMkLst>
        </pc:spChg>
        <pc:spChg chg="add mod">
          <ac:chgData name="Giulio Beltrami" userId="e0bbba2c-5e70-403a-8e6b-090771782fcf" providerId="ADAL" clId="{CC52A8C3-708B-4CE7-A848-3F502EC51602}" dt="2024-06-13T16:59:20.644" v="2819"/>
          <ac:spMkLst>
            <pc:docMk/>
            <pc:sldMk cId="0" sldId="259"/>
            <ac:spMk id="13" creationId="{FD161717-D13D-6BAE-2478-1446EACA04AC}"/>
          </ac:spMkLst>
        </pc:spChg>
        <pc:spChg chg="del">
          <ac:chgData name="Giulio Beltrami" userId="e0bbba2c-5e70-403a-8e6b-090771782fcf" providerId="ADAL" clId="{CC52A8C3-708B-4CE7-A848-3F502EC51602}" dt="2024-06-13T16:59:19.809" v="2818" actId="478"/>
          <ac:spMkLst>
            <pc:docMk/>
            <pc:sldMk cId="0" sldId="259"/>
            <ac:spMk id="98" creationId="{00000000-0000-0000-0000-000000000000}"/>
          </ac:spMkLst>
        </pc:spChg>
        <pc:spChg chg="del mod">
          <ac:chgData name="Giulio Beltrami" userId="e0bbba2c-5e70-403a-8e6b-090771782fcf" providerId="ADAL" clId="{CC52A8C3-708B-4CE7-A848-3F502EC51602}" dt="2024-06-13T15:53:12.118" v="1569" actId="478"/>
          <ac:spMkLst>
            <pc:docMk/>
            <pc:sldMk cId="0" sldId="259"/>
            <ac:spMk id="103" creationId="{00000000-0000-0000-0000-000000000000}"/>
          </ac:spMkLst>
        </pc:spChg>
        <pc:picChg chg="del mod">
          <ac:chgData name="Giulio Beltrami" userId="e0bbba2c-5e70-403a-8e6b-090771782fcf" providerId="ADAL" clId="{CC52A8C3-708B-4CE7-A848-3F502EC51602}" dt="2024-06-13T16:05:20.203" v="2067" actId="478"/>
          <ac:picMkLst>
            <pc:docMk/>
            <pc:sldMk cId="0" sldId="259"/>
            <ac:picMk id="4" creationId="{82303452-D37E-E64B-BD5C-E71A222DDF3D}"/>
          </ac:picMkLst>
        </pc:picChg>
        <pc:picChg chg="del mod">
          <ac:chgData name="Giulio Beltrami" userId="e0bbba2c-5e70-403a-8e6b-090771782fcf" providerId="ADAL" clId="{CC52A8C3-708B-4CE7-A848-3F502EC51602}" dt="2024-06-13T16:04:59.117" v="2060" actId="478"/>
          <ac:picMkLst>
            <pc:docMk/>
            <pc:sldMk cId="0" sldId="259"/>
            <ac:picMk id="8" creationId="{EBEB6017-A7E0-A748-88AD-FFC06BE80303}"/>
          </ac:picMkLst>
        </pc:picChg>
        <pc:picChg chg="add mod">
          <ac:chgData name="Giulio Beltrami" userId="e0bbba2c-5e70-403a-8e6b-090771782fcf" providerId="ADAL" clId="{CC52A8C3-708B-4CE7-A848-3F502EC51602}" dt="2024-06-13T16:05:03.649" v="2062" actId="1076"/>
          <ac:picMkLst>
            <pc:docMk/>
            <pc:sldMk cId="0" sldId="259"/>
            <ac:picMk id="10" creationId="{6BCF0C0E-7C63-EF8B-28AB-5D71740D4943}"/>
          </ac:picMkLst>
        </pc:picChg>
        <pc:picChg chg="add mod">
          <ac:chgData name="Giulio Beltrami" userId="e0bbba2c-5e70-403a-8e6b-090771782fcf" providerId="ADAL" clId="{CC52A8C3-708B-4CE7-A848-3F502EC51602}" dt="2024-06-13T16:05:23.115" v="2068" actId="1076"/>
          <ac:picMkLst>
            <pc:docMk/>
            <pc:sldMk cId="0" sldId="259"/>
            <ac:picMk id="12" creationId="{866A0546-4850-F4E0-775F-0CD519A79D1C}"/>
          </ac:picMkLst>
        </pc:picChg>
        <pc:picChg chg="del">
          <ac:chgData name="Giulio Beltrami" userId="e0bbba2c-5e70-403a-8e6b-090771782fcf" providerId="ADAL" clId="{CC52A8C3-708B-4CE7-A848-3F502EC51602}" dt="2024-06-13T15:51:37.881" v="1545" actId="478"/>
          <ac:picMkLst>
            <pc:docMk/>
            <pc:sldMk cId="0" sldId="259"/>
            <ac:picMk id="101" creationId="{00000000-0000-0000-0000-000000000000}"/>
          </ac:picMkLst>
        </pc:picChg>
        <pc:picChg chg="del">
          <ac:chgData name="Giulio Beltrami" userId="e0bbba2c-5e70-403a-8e6b-090771782fcf" providerId="ADAL" clId="{CC52A8C3-708B-4CE7-A848-3F502EC51602}" dt="2024-06-13T15:51:41.556" v="1546" actId="478"/>
          <ac:picMkLst>
            <pc:docMk/>
            <pc:sldMk cId="0" sldId="259"/>
            <ac:picMk id="102" creationId="{00000000-0000-0000-0000-000000000000}"/>
          </ac:picMkLst>
        </pc:picChg>
      </pc:sldChg>
      <pc:sldChg chg="addSp delSp modSp mod">
        <pc:chgData name="Giulio Beltrami" userId="e0bbba2c-5e70-403a-8e6b-090771782fcf" providerId="ADAL" clId="{CC52A8C3-708B-4CE7-A848-3F502EC51602}" dt="2024-06-13T16:59:31.099" v="2823"/>
        <pc:sldMkLst>
          <pc:docMk/>
          <pc:sldMk cId="0" sldId="260"/>
        </pc:sldMkLst>
        <pc:spChg chg="add mod">
          <ac:chgData name="Giulio Beltrami" userId="e0bbba2c-5e70-403a-8e6b-090771782fcf" providerId="ADAL" clId="{CC52A8C3-708B-4CE7-A848-3F502EC51602}" dt="2024-06-13T16:13:31.094" v="2602" actId="113"/>
          <ac:spMkLst>
            <pc:docMk/>
            <pc:sldMk cId="0" sldId="260"/>
            <ac:spMk id="4" creationId="{DB5E9BF4-AFEF-D035-C678-320BCDCC76C5}"/>
          </ac:spMkLst>
        </pc:spChg>
        <pc:spChg chg="add mod">
          <ac:chgData name="Giulio Beltrami" userId="e0bbba2c-5e70-403a-8e6b-090771782fcf" providerId="ADAL" clId="{CC52A8C3-708B-4CE7-A848-3F502EC51602}" dt="2024-06-13T16:59:31.099" v="2823"/>
          <ac:spMkLst>
            <pc:docMk/>
            <pc:sldMk cId="0" sldId="260"/>
            <ac:spMk id="10" creationId="{BA4EA3E6-DBE8-D68F-C480-09E9F5E35143}"/>
          </ac:spMkLst>
        </pc:spChg>
        <pc:spChg chg="del">
          <ac:chgData name="Giulio Beltrami" userId="e0bbba2c-5e70-403a-8e6b-090771782fcf" providerId="ADAL" clId="{CC52A8C3-708B-4CE7-A848-3F502EC51602}" dt="2024-06-13T16:59:30.745" v="2822" actId="478"/>
          <ac:spMkLst>
            <pc:docMk/>
            <pc:sldMk cId="0" sldId="260"/>
            <ac:spMk id="104" creationId="{00000000-0000-0000-0000-000000000000}"/>
          </ac:spMkLst>
        </pc:spChg>
        <pc:graphicFrameChg chg="del">
          <ac:chgData name="Giulio Beltrami" userId="e0bbba2c-5e70-403a-8e6b-090771782fcf" providerId="ADAL" clId="{CC52A8C3-708B-4CE7-A848-3F502EC51602}" dt="2024-06-13T16:10:45.997" v="2326" actId="478"/>
          <ac:graphicFrameMkLst>
            <pc:docMk/>
            <pc:sldMk cId="0" sldId="260"/>
            <ac:graphicFrameMk id="2" creationId="{00CE3058-F966-0D4D-ABF5-A3609441608B}"/>
          </ac:graphicFrameMkLst>
        </pc:graphicFrameChg>
        <pc:picChg chg="mod">
          <ac:chgData name="Giulio Beltrami" userId="e0bbba2c-5e70-403a-8e6b-090771782fcf" providerId="ADAL" clId="{CC52A8C3-708B-4CE7-A848-3F502EC51602}" dt="2024-06-13T16:13:38.519" v="2603" actId="1076"/>
          <ac:picMkLst>
            <pc:docMk/>
            <pc:sldMk cId="0" sldId="260"/>
            <ac:picMk id="3" creationId="{E8422789-689D-415A-36CE-D5E9C4EC2747}"/>
          </ac:picMkLst>
        </pc:picChg>
        <pc:picChg chg="add del mod">
          <ac:chgData name="Giulio Beltrami" userId="e0bbba2c-5e70-403a-8e6b-090771782fcf" providerId="ADAL" clId="{CC52A8C3-708B-4CE7-A848-3F502EC51602}" dt="2024-06-13T16:14:38.945" v="2613" actId="478"/>
          <ac:picMkLst>
            <pc:docMk/>
            <pc:sldMk cId="0" sldId="260"/>
            <ac:picMk id="5" creationId="{D13C3CDA-4F46-F62E-0FA8-4FCE9E0F5244}"/>
          </ac:picMkLst>
        </pc:picChg>
        <pc:picChg chg="add del mod">
          <ac:chgData name="Giulio Beltrami" userId="e0bbba2c-5e70-403a-8e6b-090771782fcf" providerId="ADAL" clId="{CC52A8C3-708B-4CE7-A848-3F502EC51602}" dt="2024-06-13T16:14:40.503" v="2614" actId="478"/>
          <ac:picMkLst>
            <pc:docMk/>
            <pc:sldMk cId="0" sldId="260"/>
            <ac:picMk id="6" creationId="{5E046362-77B6-2505-EE10-C2EC86C5165F}"/>
          </ac:picMkLst>
        </pc:picChg>
        <pc:picChg chg="add del mod">
          <ac:chgData name="Giulio Beltrami" userId="e0bbba2c-5e70-403a-8e6b-090771782fcf" providerId="ADAL" clId="{CC52A8C3-708B-4CE7-A848-3F502EC51602}" dt="2024-06-13T16:30:03" v="2661" actId="21"/>
          <ac:picMkLst>
            <pc:docMk/>
            <pc:sldMk cId="0" sldId="260"/>
            <ac:picMk id="8" creationId="{105A3671-5CB5-0ACA-EFDD-F6B7D09E041D}"/>
          </ac:picMkLst>
        </pc:picChg>
        <pc:picChg chg="del">
          <ac:chgData name="Giulio Beltrami" userId="e0bbba2c-5e70-403a-8e6b-090771782fcf" providerId="ADAL" clId="{CC52A8C3-708B-4CE7-A848-3F502EC51602}" dt="2024-06-13T16:10:42.990" v="2324" actId="478"/>
          <ac:picMkLst>
            <pc:docMk/>
            <pc:sldMk cId="0" sldId="260"/>
            <ac:picMk id="9" creationId="{6740CD09-766B-56AB-97D0-23F23EFF7329}"/>
          </ac:picMkLst>
        </pc:picChg>
        <pc:picChg chg="del">
          <ac:chgData name="Giulio Beltrami" userId="e0bbba2c-5e70-403a-8e6b-090771782fcf" providerId="ADAL" clId="{CC52A8C3-708B-4CE7-A848-3F502EC51602}" dt="2024-06-13T16:10:44.693" v="2325" actId="478"/>
          <ac:picMkLst>
            <pc:docMk/>
            <pc:sldMk cId="0" sldId="260"/>
            <ac:picMk id="11" creationId="{CABD73F2-4B21-FD84-B62F-7AF7BBB05A19}"/>
          </ac:picMkLst>
        </pc:picChg>
        <pc:picChg chg="del">
          <ac:chgData name="Giulio Beltrami" userId="e0bbba2c-5e70-403a-8e6b-090771782fcf" providerId="ADAL" clId="{CC52A8C3-708B-4CE7-A848-3F502EC51602}" dt="2024-06-13T16:10:48.093" v="2328" actId="478"/>
          <ac:picMkLst>
            <pc:docMk/>
            <pc:sldMk cId="0" sldId="260"/>
            <ac:picMk id="15" creationId="{C1922D88-B158-7975-5FE0-D1D54C8A037C}"/>
          </ac:picMkLst>
        </pc:picChg>
        <pc:picChg chg="del">
          <ac:chgData name="Giulio Beltrami" userId="e0bbba2c-5e70-403a-8e6b-090771782fcf" providerId="ADAL" clId="{CC52A8C3-708B-4CE7-A848-3F502EC51602}" dt="2024-06-13T16:10:47.343" v="2327" actId="478"/>
          <ac:picMkLst>
            <pc:docMk/>
            <pc:sldMk cId="0" sldId="260"/>
            <ac:picMk id="17" creationId="{FD5EF55D-8CE4-2B36-095F-66AD3A1F8822}"/>
          </ac:picMkLst>
        </pc:picChg>
      </pc:sldChg>
      <pc:sldChg chg="del">
        <pc:chgData name="Giulio Beltrami" userId="e0bbba2c-5e70-403a-8e6b-090771782fcf" providerId="ADAL" clId="{CC52A8C3-708B-4CE7-A848-3F502EC51602}" dt="2024-06-13T16:58:05.051" v="2809" actId="2696"/>
        <pc:sldMkLst>
          <pc:docMk/>
          <pc:sldMk cId="0" sldId="261"/>
        </pc:sldMkLst>
      </pc:sldChg>
      <pc:sldChg chg="del">
        <pc:chgData name="Giulio Beltrami" userId="e0bbba2c-5e70-403a-8e6b-090771782fcf" providerId="ADAL" clId="{CC52A8C3-708B-4CE7-A848-3F502EC51602}" dt="2024-06-13T16:58:08.515" v="2810" actId="2696"/>
        <pc:sldMkLst>
          <pc:docMk/>
          <pc:sldMk cId="0" sldId="262"/>
        </pc:sldMkLst>
      </pc:sldChg>
      <pc:sldChg chg="addSp delSp modSp mod">
        <pc:chgData name="Giulio Beltrami" userId="e0bbba2c-5e70-403a-8e6b-090771782fcf" providerId="ADAL" clId="{CC52A8C3-708B-4CE7-A848-3F502EC51602}" dt="2024-06-13T16:59:52.293" v="2829"/>
        <pc:sldMkLst>
          <pc:docMk/>
          <pc:sldMk cId="0" sldId="263"/>
        </pc:sldMkLst>
        <pc:spChg chg="add mod">
          <ac:chgData name="Giulio Beltrami" userId="e0bbba2c-5e70-403a-8e6b-090771782fcf" providerId="ADAL" clId="{CC52A8C3-708B-4CE7-A848-3F502EC51602}" dt="2024-06-13T16:59:52.293" v="2829"/>
          <ac:spMkLst>
            <pc:docMk/>
            <pc:sldMk cId="0" sldId="263"/>
            <ac:spMk id="2" creationId="{B501C03C-34B0-28D7-8978-02E84E38E247}"/>
          </ac:spMkLst>
        </pc:spChg>
        <pc:spChg chg="del">
          <ac:chgData name="Giulio Beltrami" userId="e0bbba2c-5e70-403a-8e6b-090771782fcf" providerId="ADAL" clId="{CC52A8C3-708B-4CE7-A848-3F502EC51602}" dt="2024-06-13T16:59:51.914" v="2828" actId="478"/>
          <ac:spMkLst>
            <pc:docMk/>
            <pc:sldMk cId="0" sldId="263"/>
            <ac:spMk id="125" creationId="{00000000-0000-0000-0000-000000000000}"/>
          </ac:spMkLst>
        </pc:spChg>
      </pc:sldChg>
      <pc:sldChg chg="addSp delSp modSp mod">
        <pc:chgData name="Giulio Beltrami" userId="e0bbba2c-5e70-403a-8e6b-090771782fcf" providerId="ADAL" clId="{CC52A8C3-708B-4CE7-A848-3F502EC51602}" dt="2024-06-13T16:59:55.725" v="2831"/>
        <pc:sldMkLst>
          <pc:docMk/>
          <pc:sldMk cId="0" sldId="264"/>
        </pc:sldMkLst>
        <pc:spChg chg="add mod">
          <ac:chgData name="Giulio Beltrami" userId="e0bbba2c-5e70-403a-8e6b-090771782fcf" providerId="ADAL" clId="{CC52A8C3-708B-4CE7-A848-3F502EC51602}" dt="2024-06-13T16:59:55.725" v="2831"/>
          <ac:spMkLst>
            <pc:docMk/>
            <pc:sldMk cId="0" sldId="264"/>
            <ac:spMk id="2" creationId="{0C5C39D3-54BE-213F-7B22-3570A84EB1B0}"/>
          </ac:spMkLst>
        </pc:spChg>
        <pc:spChg chg="del">
          <ac:chgData name="Giulio Beltrami" userId="e0bbba2c-5e70-403a-8e6b-090771782fcf" providerId="ADAL" clId="{CC52A8C3-708B-4CE7-A848-3F502EC51602}" dt="2024-06-13T16:59:55.373" v="2830" actId="478"/>
          <ac:spMkLst>
            <pc:docMk/>
            <pc:sldMk cId="0" sldId="264"/>
            <ac:spMk id="131" creationId="{00000000-0000-0000-0000-000000000000}"/>
          </ac:spMkLst>
        </pc:spChg>
      </pc:sldChg>
      <pc:sldChg chg="addSp delSp modSp add del mod">
        <pc:chgData name="Giulio Beltrami" userId="e0bbba2c-5e70-403a-8e6b-090771782fcf" providerId="ADAL" clId="{CC52A8C3-708B-4CE7-A848-3F502EC51602}" dt="2024-06-13T16:59:59.166" v="2833"/>
        <pc:sldMkLst>
          <pc:docMk/>
          <pc:sldMk cId="0" sldId="265"/>
        </pc:sldMkLst>
        <pc:spChg chg="add mod">
          <ac:chgData name="Giulio Beltrami" userId="e0bbba2c-5e70-403a-8e6b-090771782fcf" providerId="ADAL" clId="{CC52A8C3-708B-4CE7-A848-3F502EC51602}" dt="2024-06-11T13:13:07.922" v="273" actId="20577"/>
          <ac:spMkLst>
            <pc:docMk/>
            <pc:sldMk cId="0" sldId="265"/>
            <ac:spMk id="2" creationId="{594B9C33-6FAF-E5D6-8926-02A2B02E25BC}"/>
          </ac:spMkLst>
        </pc:spChg>
        <pc:spChg chg="add mod">
          <ac:chgData name="Giulio Beltrami" userId="e0bbba2c-5e70-403a-8e6b-090771782fcf" providerId="ADAL" clId="{CC52A8C3-708B-4CE7-A848-3F502EC51602}" dt="2024-06-13T16:59:59.166" v="2833"/>
          <ac:spMkLst>
            <pc:docMk/>
            <pc:sldMk cId="0" sldId="265"/>
            <ac:spMk id="4" creationId="{7113BD8B-ADC2-8C47-17A0-986333EEAA5A}"/>
          </ac:spMkLst>
        </pc:spChg>
        <pc:spChg chg="del">
          <ac:chgData name="Giulio Beltrami" userId="e0bbba2c-5e70-403a-8e6b-090771782fcf" providerId="ADAL" clId="{CC52A8C3-708B-4CE7-A848-3F502EC51602}" dt="2024-06-13T16:59:58.803" v="2832" actId="478"/>
          <ac:spMkLst>
            <pc:docMk/>
            <pc:sldMk cId="0" sldId="265"/>
            <ac:spMk id="136" creationId="{00000000-0000-0000-0000-000000000000}"/>
          </ac:spMkLst>
        </pc:spChg>
        <pc:picChg chg="mod">
          <ac:chgData name="Giulio Beltrami" userId="e0bbba2c-5e70-403a-8e6b-090771782fcf" providerId="ADAL" clId="{CC52A8C3-708B-4CE7-A848-3F502EC51602}" dt="2024-06-11T13:11:50.818" v="254" actId="1076"/>
          <ac:picMkLst>
            <pc:docMk/>
            <pc:sldMk cId="0" sldId="265"/>
            <ac:picMk id="3" creationId="{BB0A5C92-4D19-DF7A-4522-0B1D7A198BBA}"/>
          </ac:picMkLst>
        </pc:picChg>
      </pc:sldChg>
      <pc:sldChg chg="addSp delSp modSp mod">
        <pc:chgData name="Giulio Beltrami" userId="e0bbba2c-5e70-403a-8e6b-090771782fcf" providerId="ADAL" clId="{CC52A8C3-708B-4CE7-A848-3F502EC51602}" dt="2024-06-13T17:00:12.936" v="2841"/>
        <pc:sldMkLst>
          <pc:docMk/>
          <pc:sldMk cId="0" sldId="266"/>
        </pc:sldMkLst>
        <pc:spChg chg="add del mod">
          <ac:chgData name="Giulio Beltrami" userId="e0bbba2c-5e70-403a-8e6b-090771782fcf" providerId="ADAL" clId="{CC52A8C3-708B-4CE7-A848-3F502EC51602}" dt="2024-06-11T13:43:16.480" v="1009" actId="47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Giulio Beltrami" userId="e0bbba2c-5e70-403a-8e6b-090771782fcf" providerId="ADAL" clId="{CC52A8C3-708B-4CE7-A848-3F502EC51602}" dt="2024-06-13T17:00:12.936" v="2841"/>
          <ac:spMkLst>
            <pc:docMk/>
            <pc:sldMk cId="0" sldId="266"/>
            <ac:spMk id="2" creationId="{8210E6CE-8799-175C-0A1C-E7164CB10151}"/>
          </ac:spMkLst>
        </pc:spChg>
        <pc:spChg chg="add mod">
          <ac:chgData name="Giulio Beltrami" userId="e0bbba2c-5e70-403a-8e6b-090771782fcf" providerId="ADAL" clId="{CC52A8C3-708B-4CE7-A848-3F502EC51602}" dt="2024-06-11T14:09:22.981" v="1212" actId="20577"/>
          <ac:spMkLst>
            <pc:docMk/>
            <pc:sldMk cId="0" sldId="266"/>
            <ac:spMk id="3" creationId="{635ED538-3618-830F-5FCC-47FCF871C138}"/>
          </ac:spMkLst>
        </pc:spChg>
        <pc:spChg chg="del">
          <ac:chgData name="Giulio Beltrami" userId="e0bbba2c-5e70-403a-8e6b-090771782fcf" providerId="ADAL" clId="{CC52A8C3-708B-4CE7-A848-3F502EC51602}" dt="2024-06-13T17:00:12.565" v="2840" actId="478"/>
          <ac:spMkLst>
            <pc:docMk/>
            <pc:sldMk cId="0" sldId="266"/>
            <ac:spMk id="143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1T13:42:41.567" v="987" actId="21"/>
          <ac:spMkLst>
            <pc:docMk/>
            <pc:sldMk cId="0" sldId="266"/>
            <ac:spMk id="144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1T13:43:04.953" v="1006" actId="20577"/>
          <ac:spMkLst>
            <pc:docMk/>
            <pc:sldMk cId="0" sldId="266"/>
            <ac:spMk id="145" creationId="{00000000-0000-0000-0000-000000000000}"/>
          </ac:spMkLst>
        </pc:spChg>
        <pc:spChg chg="del mod">
          <ac:chgData name="Giulio Beltrami" userId="e0bbba2c-5e70-403a-8e6b-090771782fcf" providerId="ADAL" clId="{CC52A8C3-708B-4CE7-A848-3F502EC51602}" dt="2024-06-11T13:42:34.093" v="985" actId="21"/>
          <ac:spMkLst>
            <pc:docMk/>
            <pc:sldMk cId="0" sldId="266"/>
            <ac:spMk id="146" creationId="{00000000-0000-0000-0000-000000000000}"/>
          </ac:spMkLst>
        </pc:spChg>
      </pc:sldChg>
      <pc:sldChg chg="add">
        <pc:chgData name="Giulio Beltrami" userId="e0bbba2c-5e70-403a-8e6b-090771782fcf" providerId="ADAL" clId="{CC52A8C3-708B-4CE7-A848-3F502EC51602}" dt="2024-06-11T12:44:44.505" v="0"/>
        <pc:sldMkLst>
          <pc:docMk/>
          <pc:sldMk cId="0" sldId="267"/>
        </pc:sldMkLst>
      </pc:sldChg>
      <pc:sldChg chg="addSp delSp modSp add mod">
        <pc:chgData name="Giulio Beltrami" userId="e0bbba2c-5e70-403a-8e6b-090771782fcf" providerId="ADAL" clId="{CC52A8C3-708B-4CE7-A848-3F502EC51602}" dt="2024-06-13T17:00:02.706" v="2835"/>
        <pc:sldMkLst>
          <pc:docMk/>
          <pc:sldMk cId="2329386675" sldId="268"/>
        </pc:sldMkLst>
        <pc:spChg chg="add mod">
          <ac:chgData name="Giulio Beltrami" userId="e0bbba2c-5e70-403a-8e6b-090771782fcf" providerId="ADAL" clId="{CC52A8C3-708B-4CE7-A848-3F502EC51602}" dt="2024-06-11T13:18:47.845" v="329" actId="20577"/>
          <ac:spMkLst>
            <pc:docMk/>
            <pc:sldMk cId="2329386675" sldId="268"/>
            <ac:spMk id="2" creationId="{AF1C3D93-C501-F42F-1694-9F4EB890A3CD}"/>
          </ac:spMkLst>
        </pc:spChg>
        <pc:spChg chg="add mod">
          <ac:chgData name="Giulio Beltrami" userId="e0bbba2c-5e70-403a-8e6b-090771782fcf" providerId="ADAL" clId="{CC52A8C3-708B-4CE7-A848-3F502EC51602}" dt="2024-06-13T17:00:02.706" v="2835"/>
          <ac:spMkLst>
            <pc:docMk/>
            <pc:sldMk cId="2329386675" sldId="268"/>
            <ac:spMk id="4" creationId="{F0C08CC9-E5F9-29EC-B979-76676F863EB3}"/>
          </ac:spMkLst>
        </pc:spChg>
        <pc:spChg chg="del">
          <ac:chgData name="Giulio Beltrami" userId="e0bbba2c-5e70-403a-8e6b-090771782fcf" providerId="ADAL" clId="{CC52A8C3-708B-4CE7-A848-3F502EC51602}" dt="2024-06-13T17:00:02.282" v="2834" actId="478"/>
          <ac:spMkLst>
            <pc:docMk/>
            <pc:sldMk cId="2329386675" sldId="268"/>
            <ac:spMk id="136" creationId="{00000000-0000-0000-0000-000000000000}"/>
          </ac:spMkLst>
        </pc:spChg>
        <pc:picChg chg="mod">
          <ac:chgData name="Giulio Beltrami" userId="e0bbba2c-5e70-403a-8e6b-090771782fcf" providerId="ADAL" clId="{CC52A8C3-708B-4CE7-A848-3F502EC51602}" dt="2024-06-11T13:12:44.074" v="261" actId="1076"/>
          <ac:picMkLst>
            <pc:docMk/>
            <pc:sldMk cId="2329386675" sldId="268"/>
            <ac:picMk id="3" creationId="{0B9E1414-4710-A372-75F9-8A3DA760AA1B}"/>
          </ac:picMkLst>
        </pc:picChg>
      </pc:sldChg>
      <pc:sldChg chg="addSp delSp modSp add mod">
        <pc:chgData name="Giulio Beltrami" userId="e0bbba2c-5e70-403a-8e6b-090771782fcf" providerId="ADAL" clId="{CC52A8C3-708B-4CE7-A848-3F502EC51602}" dt="2024-06-13T17:00:06.286" v="2837"/>
        <pc:sldMkLst>
          <pc:docMk/>
          <pc:sldMk cId="1816249934" sldId="269"/>
        </pc:sldMkLst>
        <pc:spChg chg="add mod">
          <ac:chgData name="Giulio Beltrami" userId="e0bbba2c-5e70-403a-8e6b-090771782fcf" providerId="ADAL" clId="{CC52A8C3-708B-4CE7-A848-3F502EC51602}" dt="2024-06-13T17:00:06.286" v="2837"/>
          <ac:spMkLst>
            <pc:docMk/>
            <pc:sldMk cId="1816249934" sldId="269"/>
            <ac:spMk id="2" creationId="{7E96A9AE-094C-A7BB-D08F-FCD6B98AD78B}"/>
          </ac:spMkLst>
        </pc:spChg>
        <pc:spChg chg="add mod">
          <ac:chgData name="Giulio Beltrami" userId="e0bbba2c-5e70-403a-8e6b-090771782fcf" providerId="ADAL" clId="{CC52A8C3-708B-4CE7-A848-3F502EC51602}" dt="2024-06-11T13:20:45.361" v="410" actId="20577"/>
          <ac:spMkLst>
            <pc:docMk/>
            <pc:sldMk cId="1816249934" sldId="269"/>
            <ac:spMk id="5" creationId="{127261B4-31CE-3F9B-8B88-E794728F02DB}"/>
          </ac:spMkLst>
        </pc:spChg>
        <pc:spChg chg="del">
          <ac:chgData name="Giulio Beltrami" userId="e0bbba2c-5e70-403a-8e6b-090771782fcf" providerId="ADAL" clId="{CC52A8C3-708B-4CE7-A848-3F502EC51602}" dt="2024-06-13T17:00:05.924" v="2836" actId="478"/>
          <ac:spMkLst>
            <pc:docMk/>
            <pc:sldMk cId="1816249934" sldId="269"/>
            <ac:spMk id="136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1T13:08:17.995" v="155" actId="14100"/>
          <ac:spMkLst>
            <pc:docMk/>
            <pc:sldMk cId="1816249934" sldId="269"/>
            <ac:spMk id="140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1T12:45:21.298" v="4" actId="478"/>
          <ac:spMkLst>
            <pc:docMk/>
            <pc:sldMk cId="1816249934" sldId="269"/>
            <ac:spMk id="141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1T12:45:22.833" v="5" actId="478"/>
          <ac:spMkLst>
            <pc:docMk/>
            <pc:sldMk cId="1816249934" sldId="269"/>
            <ac:spMk id="142" creationId="{00000000-0000-0000-0000-000000000000}"/>
          </ac:spMkLst>
        </pc:spChg>
        <pc:picChg chg="add del mod">
          <ac:chgData name="Giulio Beltrami" userId="e0bbba2c-5e70-403a-8e6b-090771782fcf" providerId="ADAL" clId="{CC52A8C3-708B-4CE7-A848-3F502EC51602}" dt="2024-06-11T13:07:19.272" v="144" actId="478"/>
          <ac:picMkLst>
            <pc:docMk/>
            <pc:sldMk cId="1816249934" sldId="269"/>
            <ac:picMk id="3" creationId="{2976E76C-B21C-8D5B-196B-363950093249}"/>
          </ac:picMkLst>
        </pc:picChg>
        <pc:picChg chg="add mod">
          <ac:chgData name="Giulio Beltrami" userId="e0bbba2c-5e70-403a-8e6b-090771782fcf" providerId="ADAL" clId="{CC52A8C3-708B-4CE7-A848-3F502EC51602}" dt="2024-06-11T13:19:02.456" v="331" actId="1076"/>
          <ac:picMkLst>
            <pc:docMk/>
            <pc:sldMk cId="1816249934" sldId="269"/>
            <ac:picMk id="4" creationId="{87416478-A572-23F3-A614-74A023D4EE01}"/>
          </ac:picMkLst>
        </pc:picChg>
      </pc:sldChg>
      <pc:sldChg chg="addSp delSp modSp new mod">
        <pc:chgData name="Giulio Beltrami" userId="e0bbba2c-5e70-403a-8e6b-090771782fcf" providerId="ADAL" clId="{CC52A8C3-708B-4CE7-A848-3F502EC51602}" dt="2024-06-13T16:34:40.613" v="2730"/>
        <pc:sldMkLst>
          <pc:docMk/>
          <pc:sldMk cId="173780160" sldId="270"/>
        </pc:sldMkLst>
        <pc:spChg chg="add del mod">
          <ac:chgData name="Giulio Beltrami" userId="e0bbba2c-5e70-403a-8e6b-090771782fcf" providerId="ADAL" clId="{CC52A8C3-708B-4CE7-A848-3F502EC51602}" dt="2024-06-13T15:44:15.422" v="1243" actId="478"/>
          <ac:spMkLst>
            <pc:docMk/>
            <pc:sldMk cId="173780160" sldId="270"/>
            <ac:spMk id="2" creationId="{0B69A2E0-8FAB-53DE-92B8-E15B1524E965}"/>
          </ac:spMkLst>
        </pc:spChg>
        <pc:spChg chg="del">
          <ac:chgData name="Giulio Beltrami" userId="e0bbba2c-5e70-403a-8e6b-090771782fcf" providerId="ADAL" clId="{CC52A8C3-708B-4CE7-A848-3F502EC51602}" dt="2024-06-11T12:55:36.697" v="128" actId="478"/>
          <ac:spMkLst>
            <pc:docMk/>
            <pc:sldMk cId="173780160" sldId="270"/>
            <ac:spMk id="2" creationId="{59C9ED14-9E60-FF02-9ECC-95DDC023028B}"/>
          </ac:spMkLst>
        </pc:spChg>
        <pc:spChg chg="del">
          <ac:chgData name="Giulio Beltrami" userId="e0bbba2c-5e70-403a-8e6b-090771782fcf" providerId="ADAL" clId="{CC52A8C3-708B-4CE7-A848-3F502EC51602}" dt="2024-06-11T12:55:35.189" v="127" actId="478"/>
          <ac:spMkLst>
            <pc:docMk/>
            <pc:sldMk cId="173780160" sldId="270"/>
            <ac:spMk id="3" creationId="{06E3A28A-A1A0-E72E-5F91-0F3391885ECD}"/>
          </ac:spMkLst>
        </pc:spChg>
        <pc:spChg chg="add mod">
          <ac:chgData name="Giulio Beltrami" userId="e0bbba2c-5e70-403a-8e6b-090771782fcf" providerId="ADAL" clId="{CC52A8C3-708B-4CE7-A848-3F502EC51602}" dt="2024-06-13T15:45:55.168" v="1268" actId="1076"/>
          <ac:spMkLst>
            <pc:docMk/>
            <pc:sldMk cId="173780160" sldId="270"/>
            <ac:spMk id="3" creationId="{209DD796-608C-28C2-E65A-492D3DE3F186}"/>
          </ac:spMkLst>
        </pc:spChg>
        <pc:spChg chg="add mod">
          <ac:chgData name="Giulio Beltrami" userId="e0bbba2c-5e70-403a-8e6b-090771782fcf" providerId="ADAL" clId="{CC52A8C3-708B-4CE7-A848-3F502EC51602}" dt="2024-06-11T12:57:09.012" v="138" actId="14100"/>
          <ac:spMkLst>
            <pc:docMk/>
            <pc:sldMk cId="173780160" sldId="270"/>
            <ac:spMk id="4" creationId="{A55E67B7-3264-C701-DB8D-8270D2B33743}"/>
          </ac:spMkLst>
        </pc:spChg>
        <pc:spChg chg="add mod">
          <ac:chgData name="Giulio Beltrami" userId="e0bbba2c-5e70-403a-8e6b-090771782fcf" providerId="ADAL" clId="{CC52A8C3-708B-4CE7-A848-3F502EC51602}" dt="2024-06-13T16:34:40.613" v="2730"/>
          <ac:spMkLst>
            <pc:docMk/>
            <pc:sldMk cId="173780160" sldId="270"/>
            <ac:spMk id="5" creationId="{8F5A6094-8EE4-F7CD-70A6-C6E22D4EFA42}"/>
          </ac:spMkLst>
        </pc:spChg>
        <pc:picChg chg="add mod">
          <ac:chgData name="Giulio Beltrami" userId="e0bbba2c-5e70-403a-8e6b-090771782fcf" providerId="ADAL" clId="{CC52A8C3-708B-4CE7-A848-3F502EC51602}" dt="2024-06-11T12:56:46.545" v="137" actId="1076"/>
          <ac:picMkLst>
            <pc:docMk/>
            <pc:sldMk cId="173780160" sldId="270"/>
            <ac:picMk id="6" creationId="{9F73DF24-BAA3-CF26-B6F5-A686889BEE84}"/>
          </ac:picMkLst>
        </pc:picChg>
        <pc:cxnChg chg="add del mod">
          <ac:chgData name="Giulio Beltrami" userId="e0bbba2c-5e70-403a-8e6b-090771782fcf" providerId="ADAL" clId="{CC52A8C3-708B-4CE7-A848-3F502EC51602}" dt="2024-06-11T12:58:08.948" v="143" actId="478"/>
          <ac:cxnSpMkLst>
            <pc:docMk/>
            <pc:sldMk cId="173780160" sldId="270"/>
            <ac:cxnSpMk id="8" creationId="{A52FFD98-44DF-EED9-CD33-CB350A9FBE92}"/>
          </ac:cxnSpMkLst>
        </pc:cxnChg>
      </pc:sldChg>
      <pc:sldChg chg="addSp delSp modSp add mod ord">
        <pc:chgData name="Giulio Beltrami" userId="e0bbba2c-5e70-403a-8e6b-090771782fcf" providerId="ADAL" clId="{CC52A8C3-708B-4CE7-A848-3F502EC51602}" dt="2024-06-13T17:00:09.711" v="2839"/>
        <pc:sldMkLst>
          <pc:docMk/>
          <pc:sldMk cId="3914895067" sldId="271"/>
        </pc:sldMkLst>
        <pc:spChg chg="mod">
          <ac:chgData name="Giulio Beltrami" userId="e0bbba2c-5e70-403a-8e6b-090771782fcf" providerId="ADAL" clId="{CC52A8C3-708B-4CE7-A848-3F502EC51602}" dt="2024-06-11T13:43:37.619" v="1014" actId="2711"/>
          <ac:spMkLst>
            <pc:docMk/>
            <pc:sldMk cId="3914895067" sldId="271"/>
            <ac:spMk id="2" creationId="{00000000-0000-0000-0000-000000000000}"/>
          </ac:spMkLst>
        </pc:spChg>
        <pc:spChg chg="add mod">
          <ac:chgData name="Giulio Beltrami" userId="e0bbba2c-5e70-403a-8e6b-090771782fcf" providerId="ADAL" clId="{CC52A8C3-708B-4CE7-A848-3F502EC51602}" dt="2024-06-13T17:00:09.711" v="2839"/>
          <ac:spMkLst>
            <pc:docMk/>
            <pc:sldMk cId="3914895067" sldId="271"/>
            <ac:spMk id="3" creationId="{72F9CDA4-342D-FCD9-9135-EA4AB751CB89}"/>
          </ac:spMkLst>
        </pc:spChg>
        <pc:spChg chg="del">
          <ac:chgData name="Giulio Beltrami" userId="e0bbba2c-5e70-403a-8e6b-090771782fcf" providerId="ADAL" clId="{CC52A8C3-708B-4CE7-A848-3F502EC51602}" dt="2024-06-13T17:00:09.361" v="2838" actId="478"/>
          <ac:spMkLst>
            <pc:docMk/>
            <pc:sldMk cId="3914895067" sldId="271"/>
            <ac:spMk id="143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1T13:43:00.097" v="1005" actId="20577"/>
          <ac:spMkLst>
            <pc:docMk/>
            <pc:sldMk cId="3914895067" sldId="271"/>
            <ac:spMk id="145" creationId="{00000000-0000-0000-0000-000000000000}"/>
          </ac:spMkLst>
        </pc:spChg>
      </pc:sldChg>
      <pc:sldChg chg="addSp delSp modSp add mod">
        <pc:chgData name="Giulio Beltrami" userId="e0bbba2c-5e70-403a-8e6b-090771782fcf" providerId="ADAL" clId="{CC52A8C3-708B-4CE7-A848-3F502EC51602}" dt="2024-06-13T16:59:26.285" v="2821"/>
        <pc:sldMkLst>
          <pc:docMk/>
          <pc:sldMk cId="2866333210" sldId="272"/>
        </pc:sldMkLst>
        <pc:spChg chg="add del mod">
          <ac:chgData name="Giulio Beltrami" userId="e0bbba2c-5e70-403a-8e6b-090771782fcf" providerId="ADAL" clId="{CC52A8C3-708B-4CE7-A848-3F502EC51602}" dt="2024-06-13T16:01:33.832" v="2030"/>
          <ac:spMkLst>
            <pc:docMk/>
            <pc:sldMk cId="2866333210" sldId="272"/>
            <ac:spMk id="2" creationId="{54B27A88-990D-48DF-18C3-272D96EEBA2D}"/>
          </ac:spMkLst>
        </pc:spChg>
        <pc:spChg chg="del mod">
          <ac:chgData name="Giulio Beltrami" userId="e0bbba2c-5e70-403a-8e6b-090771782fcf" providerId="ADAL" clId="{CC52A8C3-708B-4CE7-A848-3F502EC51602}" dt="2024-06-13T16:00:26.172" v="1998" actId="478"/>
          <ac:spMkLst>
            <pc:docMk/>
            <pc:sldMk cId="2866333210" sldId="272"/>
            <ac:spMk id="6" creationId="{3B7F041A-3A21-EE9A-C1E4-9123B2F5C93E}"/>
          </ac:spMkLst>
        </pc:spChg>
        <pc:spChg chg="add del mod">
          <ac:chgData name="Giulio Beltrami" userId="e0bbba2c-5e70-403a-8e6b-090771782fcf" providerId="ADAL" clId="{CC52A8C3-708B-4CE7-A848-3F502EC51602}" dt="2024-06-13T16:03:45.335" v="2037"/>
          <ac:spMkLst>
            <pc:docMk/>
            <pc:sldMk cId="2866333210" sldId="272"/>
            <ac:spMk id="11" creationId="{5311A8D5-814C-A557-0E9B-8E88368F519B}"/>
          </ac:spMkLst>
        </pc:spChg>
        <pc:spChg chg="add del mod">
          <ac:chgData name="Giulio Beltrami" userId="e0bbba2c-5e70-403a-8e6b-090771782fcf" providerId="ADAL" clId="{CC52A8C3-708B-4CE7-A848-3F502EC51602}" dt="2024-06-13T16:30:07.595" v="2662" actId="478"/>
          <ac:spMkLst>
            <pc:docMk/>
            <pc:sldMk cId="2866333210" sldId="272"/>
            <ac:spMk id="12" creationId="{3498D065-F5A4-5368-F05A-A88F2010EE88}"/>
          </ac:spMkLst>
        </pc:spChg>
        <pc:spChg chg="add mod">
          <ac:chgData name="Giulio Beltrami" userId="e0bbba2c-5e70-403a-8e6b-090771782fcf" providerId="ADAL" clId="{CC52A8C3-708B-4CE7-A848-3F502EC51602}" dt="2024-06-13T16:10:02.348" v="2321" actId="20577"/>
          <ac:spMkLst>
            <pc:docMk/>
            <pc:sldMk cId="2866333210" sldId="272"/>
            <ac:spMk id="13" creationId="{9CE453CE-8BF0-5649-ABE4-CD890E3C7875}"/>
          </ac:spMkLst>
        </pc:spChg>
        <pc:spChg chg="add del mod">
          <ac:chgData name="Giulio Beltrami" userId="e0bbba2c-5e70-403a-8e6b-090771782fcf" providerId="ADAL" clId="{CC52A8C3-708B-4CE7-A848-3F502EC51602}" dt="2024-06-13T16:08:49.797" v="2200"/>
          <ac:spMkLst>
            <pc:docMk/>
            <pc:sldMk cId="2866333210" sldId="272"/>
            <ac:spMk id="15" creationId="{52359472-637D-43A9-3282-C4994EFC0C88}"/>
          </ac:spMkLst>
        </pc:spChg>
        <pc:spChg chg="add mod">
          <ac:chgData name="Giulio Beltrami" userId="e0bbba2c-5e70-403a-8e6b-090771782fcf" providerId="ADAL" clId="{CC52A8C3-708B-4CE7-A848-3F502EC51602}" dt="2024-06-13T16:59:26.285" v="2821"/>
          <ac:spMkLst>
            <pc:docMk/>
            <pc:sldMk cId="2866333210" sldId="272"/>
            <ac:spMk id="21" creationId="{81BEDCA0-5DA5-35D0-7E5B-B3CF5F5F0EEA}"/>
          </ac:spMkLst>
        </pc:spChg>
        <pc:spChg chg="del">
          <ac:chgData name="Giulio Beltrami" userId="e0bbba2c-5e70-403a-8e6b-090771782fcf" providerId="ADAL" clId="{CC52A8C3-708B-4CE7-A848-3F502EC51602}" dt="2024-06-13T16:59:25.666" v="2820" actId="478"/>
          <ac:spMkLst>
            <pc:docMk/>
            <pc:sldMk cId="2866333210" sldId="272"/>
            <ac:spMk id="98" creationId="{00000000-0000-0000-0000-000000000000}"/>
          </ac:spMkLst>
        </pc:spChg>
        <pc:picChg chg="del">
          <ac:chgData name="Giulio Beltrami" userId="e0bbba2c-5e70-403a-8e6b-090771782fcf" providerId="ADAL" clId="{CC52A8C3-708B-4CE7-A848-3F502EC51602}" dt="2024-06-13T16:00:27.774" v="2000" actId="478"/>
          <ac:picMkLst>
            <pc:docMk/>
            <pc:sldMk cId="2866333210" sldId="272"/>
            <ac:picMk id="3" creationId="{CEAAB3B8-B881-EC4F-96C9-37AD63763003}"/>
          </ac:picMkLst>
        </pc:picChg>
        <pc:picChg chg="del">
          <ac:chgData name="Giulio Beltrami" userId="e0bbba2c-5e70-403a-8e6b-090771782fcf" providerId="ADAL" clId="{CC52A8C3-708B-4CE7-A848-3F502EC51602}" dt="2024-06-13T16:00:23.925" v="1996" actId="478"/>
          <ac:picMkLst>
            <pc:docMk/>
            <pc:sldMk cId="2866333210" sldId="272"/>
            <ac:picMk id="4" creationId="{82303452-D37E-E64B-BD5C-E71A222DDF3D}"/>
          </ac:picMkLst>
        </pc:picChg>
        <pc:picChg chg="del">
          <ac:chgData name="Giulio Beltrami" userId="e0bbba2c-5e70-403a-8e6b-090771782fcf" providerId="ADAL" clId="{CC52A8C3-708B-4CE7-A848-3F502EC51602}" dt="2024-06-13T16:00:29.468" v="2001" actId="478"/>
          <ac:picMkLst>
            <pc:docMk/>
            <pc:sldMk cId="2866333210" sldId="272"/>
            <ac:picMk id="5" creationId="{6020FDCF-CC21-694F-B03A-672EF4482A50}"/>
          </ac:picMkLst>
        </pc:picChg>
        <pc:picChg chg="del">
          <ac:chgData name="Giulio Beltrami" userId="e0bbba2c-5e70-403a-8e6b-090771782fcf" providerId="ADAL" clId="{CC52A8C3-708B-4CE7-A848-3F502EC51602}" dt="2024-06-13T16:00:26.840" v="1999" actId="478"/>
          <ac:picMkLst>
            <pc:docMk/>
            <pc:sldMk cId="2866333210" sldId="272"/>
            <ac:picMk id="8" creationId="{EBEB6017-A7E0-A748-88AD-FFC06BE80303}"/>
          </ac:picMkLst>
        </pc:picChg>
        <pc:picChg chg="del">
          <ac:chgData name="Giulio Beltrami" userId="e0bbba2c-5e70-403a-8e6b-090771782fcf" providerId="ADAL" clId="{CC52A8C3-708B-4CE7-A848-3F502EC51602}" dt="2024-06-13T16:00:23.234" v="1995" actId="478"/>
          <ac:picMkLst>
            <pc:docMk/>
            <pc:sldMk cId="2866333210" sldId="272"/>
            <ac:picMk id="9" creationId="{D80C6BDB-0BFE-7648-9420-D5BD284FBAE5}"/>
          </ac:picMkLst>
        </pc:picChg>
        <pc:picChg chg="add del mod">
          <ac:chgData name="Giulio Beltrami" userId="e0bbba2c-5e70-403a-8e6b-090771782fcf" providerId="ADAL" clId="{CC52A8C3-708B-4CE7-A848-3F502EC51602}" dt="2024-06-13T16:26:18.388" v="2656" actId="478"/>
          <ac:picMkLst>
            <pc:docMk/>
            <pc:sldMk cId="2866333210" sldId="272"/>
            <ac:picMk id="10" creationId="{DF70FCE9-DAE2-296B-4DF0-9BD955D3CE0B}"/>
          </ac:picMkLst>
        </pc:picChg>
        <pc:picChg chg="add mod">
          <ac:chgData name="Giulio Beltrami" userId="e0bbba2c-5e70-403a-8e6b-090771782fcf" providerId="ADAL" clId="{CC52A8C3-708B-4CE7-A848-3F502EC51602}" dt="2024-06-13T16:26:27.955" v="2659" actId="1076"/>
          <ac:picMkLst>
            <pc:docMk/>
            <pc:sldMk cId="2866333210" sldId="272"/>
            <ac:picMk id="17" creationId="{F827EB40-A606-2439-1A44-BCFDE0BDE845}"/>
          </ac:picMkLst>
        </pc:picChg>
        <pc:picChg chg="add del mod">
          <ac:chgData name="Giulio Beltrami" userId="e0bbba2c-5e70-403a-8e6b-090771782fcf" providerId="ADAL" clId="{CC52A8C3-708B-4CE7-A848-3F502EC51602}" dt="2024-06-13T16:31:26.273" v="2666" actId="478"/>
          <ac:picMkLst>
            <pc:docMk/>
            <pc:sldMk cId="2866333210" sldId="272"/>
            <ac:picMk id="18" creationId="{105A3671-5CB5-0ACA-EFDD-F6B7D09E041D}"/>
          </ac:picMkLst>
        </pc:picChg>
        <pc:picChg chg="add mod">
          <ac:chgData name="Giulio Beltrami" userId="e0bbba2c-5e70-403a-8e6b-090771782fcf" providerId="ADAL" clId="{CC52A8C3-708B-4CE7-A848-3F502EC51602}" dt="2024-06-13T16:36:13.579" v="2740" actId="1076"/>
          <ac:picMkLst>
            <pc:docMk/>
            <pc:sldMk cId="2866333210" sldId="272"/>
            <ac:picMk id="20" creationId="{D41A35A8-4837-1FF9-BF4A-E7058CC0B8BE}"/>
          </ac:picMkLst>
        </pc:picChg>
      </pc:sldChg>
      <pc:sldChg chg="addSp delSp modSp add mod">
        <pc:chgData name="Giulio Beltrami" userId="e0bbba2c-5e70-403a-8e6b-090771782fcf" providerId="ADAL" clId="{CC52A8C3-708B-4CE7-A848-3F502EC51602}" dt="2024-06-13T16:59:35.253" v="2825"/>
        <pc:sldMkLst>
          <pc:docMk/>
          <pc:sldMk cId="134682257" sldId="273"/>
        </pc:sldMkLst>
        <pc:spChg chg="add mod">
          <ac:chgData name="Giulio Beltrami" userId="e0bbba2c-5e70-403a-8e6b-090771782fcf" providerId="ADAL" clId="{CC52A8C3-708B-4CE7-A848-3F502EC51602}" dt="2024-06-13T16:17:08.917" v="2630" actId="20577"/>
          <ac:spMkLst>
            <pc:docMk/>
            <pc:sldMk cId="134682257" sldId="273"/>
            <ac:spMk id="5" creationId="{681584F4-5174-938E-EF99-E2302DD4FB36}"/>
          </ac:spMkLst>
        </pc:spChg>
        <pc:spChg chg="add mod">
          <ac:chgData name="Giulio Beltrami" userId="e0bbba2c-5e70-403a-8e6b-090771782fcf" providerId="ADAL" clId="{CC52A8C3-708B-4CE7-A848-3F502EC51602}" dt="2024-06-13T16:59:35.253" v="2825"/>
          <ac:spMkLst>
            <pc:docMk/>
            <pc:sldMk cId="134682257" sldId="273"/>
            <ac:spMk id="10" creationId="{92462287-7C2F-401A-7FF9-6CFED314CE4D}"/>
          </ac:spMkLst>
        </pc:spChg>
        <pc:spChg chg="del">
          <ac:chgData name="Giulio Beltrami" userId="e0bbba2c-5e70-403a-8e6b-090771782fcf" providerId="ADAL" clId="{CC52A8C3-708B-4CE7-A848-3F502EC51602}" dt="2024-06-13T16:59:34.912" v="2824" actId="478"/>
          <ac:spMkLst>
            <pc:docMk/>
            <pc:sldMk cId="134682257" sldId="273"/>
            <ac:spMk id="104" creationId="{00000000-0000-0000-0000-000000000000}"/>
          </ac:spMkLst>
        </pc:spChg>
        <pc:graphicFrameChg chg="del">
          <ac:chgData name="Giulio Beltrami" userId="e0bbba2c-5e70-403a-8e6b-090771782fcf" providerId="ADAL" clId="{CC52A8C3-708B-4CE7-A848-3F502EC51602}" dt="2024-06-13T16:14:47.863" v="2618" actId="478"/>
          <ac:graphicFrameMkLst>
            <pc:docMk/>
            <pc:sldMk cId="134682257" sldId="273"/>
            <ac:graphicFrameMk id="2" creationId="{00CE3058-F966-0D4D-ABF5-A3609441608B}"/>
          </ac:graphicFrameMkLst>
        </pc:graphicFrameChg>
        <pc:picChg chg="del">
          <ac:chgData name="Giulio Beltrami" userId="e0bbba2c-5e70-403a-8e6b-090771782fcf" providerId="ADAL" clId="{CC52A8C3-708B-4CE7-A848-3F502EC51602}" dt="2024-06-13T16:14:44.549" v="2615" actId="478"/>
          <ac:picMkLst>
            <pc:docMk/>
            <pc:sldMk cId="134682257" sldId="273"/>
            <ac:picMk id="3" creationId="{E8422789-689D-415A-36CE-D5E9C4EC2747}"/>
          </ac:picMkLst>
        </pc:picChg>
        <pc:picChg chg="add mod">
          <ac:chgData name="Giulio Beltrami" userId="e0bbba2c-5e70-403a-8e6b-090771782fcf" providerId="ADAL" clId="{CC52A8C3-708B-4CE7-A848-3F502EC51602}" dt="2024-06-13T16:18:29.721" v="2641" actId="1076"/>
          <ac:picMkLst>
            <pc:docMk/>
            <pc:sldMk cId="134682257" sldId="273"/>
            <ac:picMk id="6" creationId="{B2C19C55-EB18-A57C-A218-16CB3D3F61F1}"/>
          </ac:picMkLst>
        </pc:picChg>
        <pc:picChg chg="add mod">
          <ac:chgData name="Giulio Beltrami" userId="e0bbba2c-5e70-403a-8e6b-090771782fcf" providerId="ADAL" clId="{CC52A8C3-708B-4CE7-A848-3F502EC51602}" dt="2024-06-13T16:19:56.307" v="2651" actId="1076"/>
          <ac:picMkLst>
            <pc:docMk/>
            <pc:sldMk cId="134682257" sldId="273"/>
            <ac:picMk id="8" creationId="{33AF3673-227F-3FA3-057A-8C0638EA248D}"/>
          </ac:picMkLst>
        </pc:picChg>
        <pc:picChg chg="del mod">
          <ac:chgData name="Giulio Beltrami" userId="e0bbba2c-5e70-403a-8e6b-090771782fcf" providerId="ADAL" clId="{CC52A8C3-708B-4CE7-A848-3F502EC51602}" dt="2024-06-13T16:17:40.462" v="2634" actId="478"/>
          <ac:picMkLst>
            <pc:docMk/>
            <pc:sldMk cId="134682257" sldId="273"/>
            <ac:picMk id="9" creationId="{6740CD09-766B-56AB-97D0-23F23EFF7329}"/>
          </ac:picMkLst>
        </pc:picChg>
        <pc:picChg chg="mod">
          <ac:chgData name="Giulio Beltrami" userId="e0bbba2c-5e70-403a-8e6b-090771782fcf" providerId="ADAL" clId="{CC52A8C3-708B-4CE7-A848-3F502EC51602}" dt="2024-06-13T16:18:50.535" v="2647" actId="14100"/>
          <ac:picMkLst>
            <pc:docMk/>
            <pc:sldMk cId="134682257" sldId="273"/>
            <ac:picMk id="11" creationId="{CABD73F2-4B21-FD84-B62F-7AF7BBB05A19}"/>
          </ac:picMkLst>
        </pc:picChg>
        <pc:picChg chg="del">
          <ac:chgData name="Giulio Beltrami" userId="e0bbba2c-5e70-403a-8e6b-090771782fcf" providerId="ADAL" clId="{CC52A8C3-708B-4CE7-A848-3F502EC51602}" dt="2024-06-13T16:14:46.803" v="2617" actId="478"/>
          <ac:picMkLst>
            <pc:docMk/>
            <pc:sldMk cId="134682257" sldId="273"/>
            <ac:picMk id="15" creationId="{C1922D88-B158-7975-5FE0-D1D54C8A037C}"/>
          </ac:picMkLst>
        </pc:picChg>
        <pc:picChg chg="del">
          <ac:chgData name="Giulio Beltrami" userId="e0bbba2c-5e70-403a-8e6b-090771782fcf" providerId="ADAL" clId="{CC52A8C3-708B-4CE7-A848-3F502EC51602}" dt="2024-06-13T16:14:46.090" v="2616" actId="478"/>
          <ac:picMkLst>
            <pc:docMk/>
            <pc:sldMk cId="134682257" sldId="273"/>
            <ac:picMk id="17" creationId="{FD5EF55D-8CE4-2B36-095F-66AD3A1F8822}"/>
          </ac:picMkLst>
        </pc:picChg>
      </pc:sldChg>
      <pc:sldChg chg="addSp delSp modSp add mod">
        <pc:chgData name="Giulio Beltrami" userId="e0bbba2c-5e70-403a-8e6b-090771782fcf" providerId="ADAL" clId="{CC52A8C3-708B-4CE7-A848-3F502EC51602}" dt="2024-06-13T16:59:38.462" v="2827"/>
        <pc:sldMkLst>
          <pc:docMk/>
          <pc:sldMk cId="53727010" sldId="274"/>
        </pc:sldMkLst>
        <pc:spChg chg="add del mod">
          <ac:chgData name="Giulio Beltrami" userId="e0bbba2c-5e70-403a-8e6b-090771782fcf" providerId="ADAL" clId="{CC52A8C3-708B-4CE7-A848-3F502EC51602}" dt="2024-06-13T16:26:14.506" v="2655"/>
          <ac:spMkLst>
            <pc:docMk/>
            <pc:sldMk cId="53727010" sldId="274"/>
            <ac:spMk id="4" creationId="{544F7A8C-DEB0-2509-4C13-A9A502336042}"/>
          </ac:spMkLst>
        </pc:spChg>
        <pc:spChg chg="add mod">
          <ac:chgData name="Giulio Beltrami" userId="e0bbba2c-5e70-403a-8e6b-090771782fcf" providerId="ADAL" clId="{CC52A8C3-708B-4CE7-A848-3F502EC51602}" dt="2024-06-13T16:55:02.106" v="2774" actId="1076"/>
          <ac:spMkLst>
            <pc:docMk/>
            <pc:sldMk cId="53727010" sldId="274"/>
            <ac:spMk id="8" creationId="{ADDB3084-4B24-CC40-750A-23F463D307F9}"/>
          </ac:spMkLst>
        </pc:spChg>
        <pc:spChg chg="add mod">
          <ac:chgData name="Giulio Beltrami" userId="e0bbba2c-5e70-403a-8e6b-090771782fcf" providerId="ADAL" clId="{CC52A8C3-708B-4CE7-A848-3F502EC51602}" dt="2024-06-13T16:57:56.643" v="2808" actId="1076"/>
          <ac:spMkLst>
            <pc:docMk/>
            <pc:sldMk cId="53727010" sldId="274"/>
            <ac:spMk id="12" creationId="{DC543E80-3C0C-BF98-451E-26D41F5D57EC}"/>
          </ac:spMkLst>
        </pc:spChg>
        <pc:spChg chg="add mod">
          <ac:chgData name="Giulio Beltrami" userId="e0bbba2c-5e70-403a-8e6b-090771782fcf" providerId="ADAL" clId="{CC52A8C3-708B-4CE7-A848-3F502EC51602}" dt="2024-06-13T16:59:38.462" v="2827"/>
          <ac:spMkLst>
            <pc:docMk/>
            <pc:sldMk cId="53727010" sldId="274"/>
            <ac:spMk id="13" creationId="{63BB908B-FD5B-5366-0613-F32787B8A900}"/>
          </ac:spMkLst>
        </pc:spChg>
        <pc:spChg chg="del">
          <ac:chgData name="Giulio Beltrami" userId="e0bbba2c-5e70-403a-8e6b-090771782fcf" providerId="ADAL" clId="{CC52A8C3-708B-4CE7-A848-3F502EC51602}" dt="2024-06-13T16:59:38.130" v="2826" actId="478"/>
          <ac:spMkLst>
            <pc:docMk/>
            <pc:sldMk cId="53727010" sldId="274"/>
            <ac:spMk id="104" creationId="{00000000-0000-0000-0000-000000000000}"/>
          </ac:spMkLst>
        </pc:spChg>
        <pc:graphicFrameChg chg="del">
          <ac:chgData name="Giulio Beltrami" userId="e0bbba2c-5e70-403a-8e6b-090771782fcf" providerId="ADAL" clId="{CC52A8C3-708B-4CE7-A848-3F502EC51602}" dt="2024-06-13T16:20:06.146" v="2652" actId="478"/>
          <ac:graphicFrameMkLst>
            <pc:docMk/>
            <pc:sldMk cId="53727010" sldId="274"/>
            <ac:graphicFrameMk id="2" creationId="{00CE3058-F966-0D4D-ABF5-A3609441608B}"/>
          </ac:graphicFrameMkLst>
        </pc:graphicFrameChg>
        <pc:picChg chg="del">
          <ac:chgData name="Giulio Beltrami" userId="e0bbba2c-5e70-403a-8e6b-090771782fcf" providerId="ADAL" clId="{CC52A8C3-708B-4CE7-A848-3F502EC51602}" dt="2024-06-13T16:18:07.961" v="2638" actId="478"/>
          <ac:picMkLst>
            <pc:docMk/>
            <pc:sldMk cId="53727010" sldId="274"/>
            <ac:picMk id="3" creationId="{E8422789-689D-415A-36CE-D5E9C4EC2747}"/>
          </ac:picMkLst>
        </pc:picChg>
        <pc:picChg chg="add mod">
          <ac:chgData name="Giulio Beltrami" userId="e0bbba2c-5e70-403a-8e6b-090771782fcf" providerId="ADAL" clId="{CC52A8C3-708B-4CE7-A848-3F502EC51602}" dt="2024-06-13T16:55:13.875" v="2776" actId="1076"/>
          <ac:picMkLst>
            <pc:docMk/>
            <pc:sldMk cId="53727010" sldId="274"/>
            <ac:picMk id="6" creationId="{D48C112E-2ECB-E97E-2D87-70C0CB3ED191}"/>
          </ac:picMkLst>
        </pc:picChg>
        <pc:picChg chg="del">
          <ac:chgData name="Giulio Beltrami" userId="e0bbba2c-5e70-403a-8e6b-090771782fcf" providerId="ADAL" clId="{CC52A8C3-708B-4CE7-A848-3F502EC51602}" dt="2024-06-13T16:18:08.467" v="2639" actId="478"/>
          <ac:picMkLst>
            <pc:docMk/>
            <pc:sldMk cId="53727010" sldId="274"/>
            <ac:picMk id="9" creationId="{6740CD09-766B-56AB-97D0-23F23EFF7329}"/>
          </ac:picMkLst>
        </pc:picChg>
        <pc:picChg chg="del">
          <ac:chgData name="Giulio Beltrami" userId="e0bbba2c-5e70-403a-8e6b-090771782fcf" providerId="ADAL" clId="{CC52A8C3-708B-4CE7-A848-3F502EC51602}" dt="2024-06-13T16:18:09.076" v="2640" actId="478"/>
          <ac:picMkLst>
            <pc:docMk/>
            <pc:sldMk cId="53727010" sldId="274"/>
            <ac:picMk id="11" creationId="{CABD73F2-4B21-FD84-B62F-7AF7BBB05A19}"/>
          </ac:picMkLst>
        </pc:picChg>
        <pc:picChg chg="mod">
          <ac:chgData name="Giulio Beltrami" userId="e0bbba2c-5e70-403a-8e6b-090771782fcf" providerId="ADAL" clId="{CC52A8C3-708B-4CE7-A848-3F502EC51602}" dt="2024-06-13T16:55:19.239" v="2778" actId="1076"/>
          <ac:picMkLst>
            <pc:docMk/>
            <pc:sldMk cId="53727010" sldId="274"/>
            <ac:picMk id="15" creationId="{C1922D88-B158-7975-5FE0-D1D54C8A037C}"/>
          </ac:picMkLst>
        </pc:picChg>
        <pc:picChg chg="mod">
          <ac:chgData name="Giulio Beltrami" userId="e0bbba2c-5e70-403a-8e6b-090771782fcf" providerId="ADAL" clId="{CC52A8C3-708B-4CE7-A848-3F502EC51602}" dt="2024-06-13T16:55:15.677" v="2777" actId="1076"/>
          <ac:picMkLst>
            <pc:docMk/>
            <pc:sldMk cId="53727010" sldId="274"/>
            <ac:picMk id="17" creationId="{FD5EF55D-8CE4-2B36-095F-66AD3A1F8822}"/>
          </ac:picMkLst>
        </pc:picChg>
      </pc:sldChg>
      <pc:sldChg chg="delSp modSp add mod">
        <pc:chgData name="Giulio Beltrami" userId="e0bbba2c-5e70-403a-8e6b-090771782fcf" providerId="ADAL" clId="{CC52A8C3-708B-4CE7-A848-3F502EC51602}" dt="2024-06-13T17:01:53.706" v="2926" actId="478"/>
        <pc:sldMkLst>
          <pc:docMk/>
          <pc:sldMk cId="3704356531" sldId="275"/>
        </pc:sldMkLst>
        <pc:spChg chg="del">
          <ac:chgData name="Giulio Beltrami" userId="e0bbba2c-5e70-403a-8e6b-090771782fcf" providerId="ADAL" clId="{CC52A8C3-708B-4CE7-A848-3F502EC51602}" dt="2024-06-13T17:01:53.706" v="2926" actId="478"/>
          <ac:spMkLst>
            <pc:docMk/>
            <pc:sldMk cId="3704356531" sldId="275"/>
            <ac:spMk id="5" creationId="{127261B4-31CE-3F9B-8B88-E794728F02DB}"/>
          </ac:spMkLst>
        </pc:spChg>
        <pc:spChg chg="del mod">
          <ac:chgData name="Giulio Beltrami" userId="e0bbba2c-5e70-403a-8e6b-090771782fcf" providerId="ADAL" clId="{CC52A8C3-708B-4CE7-A848-3F502EC51602}" dt="2024-06-13T17:01:42.300" v="2911" actId="478"/>
          <ac:spMkLst>
            <pc:docMk/>
            <pc:sldMk cId="3704356531" sldId="275"/>
            <ac:spMk id="138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3T17:01:50.385" v="2925" actId="20577"/>
          <ac:spMkLst>
            <pc:docMk/>
            <pc:sldMk cId="3704356531" sldId="275"/>
            <ac:spMk id="140" creationId="{00000000-0000-0000-0000-000000000000}"/>
          </ac:spMkLst>
        </pc:spChg>
        <pc:picChg chg="del">
          <ac:chgData name="Giulio Beltrami" userId="e0bbba2c-5e70-403a-8e6b-090771782fcf" providerId="ADAL" clId="{CC52A8C3-708B-4CE7-A848-3F502EC51602}" dt="2024-06-13T17:01:15.283" v="2843" actId="478"/>
          <ac:picMkLst>
            <pc:docMk/>
            <pc:sldMk cId="3704356531" sldId="275"/>
            <ac:picMk id="4" creationId="{87416478-A572-23F3-A614-74A023D4EE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016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665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9695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16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0860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 dirty="0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451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51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01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Elena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Bellanova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Marco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Minarelli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81" y="2530440"/>
            <a:ext cx="5826919" cy="2181471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E8976B2-01D4-7998-FE36-1B720BC72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495" y="3036855"/>
            <a:ext cx="3634958" cy="39921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901BD27A-44CA-41DD-82D9-8D3167D23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477" y="1811880"/>
            <a:ext cx="5665689" cy="47007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8077" y="5430471"/>
            <a:ext cx="3600741" cy="319692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B501C03C-34B0-28D7-8978-02E84E38E247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4" name="Segnaposto testo 25"/>
          <p:cNvSpPr/>
          <p:nvPr/>
        </p:nvSpPr>
        <p:spPr>
          <a:xfrm>
            <a:off x="775800" y="4559752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Qualcosa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sul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PID Tuner/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Identificazione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?</a:t>
            </a:r>
            <a:endParaRPr lang="it-IT" sz="1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8B4AA3-F585-B148-BFC2-B7BC371DB3B9}"/>
                  </a:ext>
                </a:extLst>
              </p:cNvPr>
              <p:cNvSpPr txBox="1"/>
              <p:nvPr/>
            </p:nvSpPr>
            <p:spPr>
              <a:xfrm>
                <a:off x="4048625" y="5450887"/>
                <a:ext cx="3134228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8B4AA3-F585-B148-BFC2-B7BC371D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25" y="5450887"/>
                <a:ext cx="3134228" cy="298415"/>
              </a:xfrm>
              <a:prstGeom prst="rect">
                <a:avLst/>
              </a:prstGeom>
              <a:blipFill>
                <a:blip r:embed="rId3"/>
                <a:stretch>
                  <a:fillRect t="-4000" b="-2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559D41B-91E6-0C49-B5A2-875E23F60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733" y="1600568"/>
            <a:ext cx="8851900" cy="2565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B0A5C92-4D19-DF7A-4522-0B1D7A19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5840" y="1647567"/>
            <a:ext cx="9360000" cy="4563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4B9C33-6FAF-E5D6-8926-02A2B02E25BC}"/>
              </a:ext>
            </a:extLst>
          </p:cNvPr>
          <p:cNvSpPr txBox="1"/>
          <p:nvPr/>
        </p:nvSpPr>
        <p:spPr>
          <a:xfrm>
            <a:off x="143854" y="2824485"/>
            <a:ext cx="3056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traiettoria rettangolare con tripla ripetizione 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7113BD8B-ADC2-8C47-17A0-986333EEAA5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0B9E1414-4710-A372-75F9-8A3DA760A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148" y="1676749"/>
            <a:ext cx="9363692" cy="45648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1C3D93-C501-F42F-1694-9F4EB890A3CD}"/>
              </a:ext>
            </a:extLst>
          </p:cNvPr>
          <p:cNvSpPr txBox="1"/>
          <p:nvPr/>
        </p:nvSpPr>
        <p:spPr>
          <a:xfrm>
            <a:off x="143854" y="2824485"/>
            <a:ext cx="305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di una greca in tre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F0C08CC9-E5F9-29EC-B979-76676F863EB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38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7416478-A572-23F3-A614-74A023D4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148" y="1647567"/>
            <a:ext cx="9363692" cy="4564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7261B4-31CE-3F9B-8B88-E794728F02DB}"/>
              </a:ext>
            </a:extLst>
          </p:cNvPr>
          <p:cNvSpPr txBox="1"/>
          <p:nvPr/>
        </p:nvSpPr>
        <p:spPr>
          <a:xfrm>
            <a:off x="143854" y="2828835"/>
            <a:ext cx="3056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traiettoria rettangolare con aggiunta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avoidance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24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Discussione 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35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pc="-1" dirty="0">
                <a:solidFill>
                  <a:srgbClr val="000000"/>
                </a:solidFill>
                <a:latin typeface="Verdana"/>
                <a:ea typeface="Verdana"/>
              </a:rPr>
              <a:t>S</a:t>
            </a: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viluppi futuri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CasellaDiTesto 4"/>
          <p:cNvSpPr/>
          <p:nvPr/>
        </p:nvSpPr>
        <p:spPr>
          <a:xfrm>
            <a:off x="775801" y="2344362"/>
            <a:ext cx="8793359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del Firmware per poter utilizzare gli encoder presenti nei motori di sterzo e trazione.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Filtro di </a:t>
            </a:r>
            <a:r>
              <a:rPr lang="it-IT" spc="-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Kalman</a:t>
            </a: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(Correzione-Predizione) per una migliore stima della velocità lineare.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Aggiungere un router Wi-Fi a bordo del rover così da semplificare la connessione.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Integrazione di una memoria SSD con maggiore capacità.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72F9CDA4-342D-FCD9-9135-EA4AB751CB89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89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5ED538-3618-830F-5FCC-47FCF871C138}"/>
              </a:ext>
            </a:extLst>
          </p:cNvPr>
          <p:cNvSpPr txBox="1"/>
          <p:nvPr/>
        </p:nvSpPr>
        <p:spPr>
          <a:xfrm>
            <a:off x="924128" y="1896894"/>
            <a:ext cx="9524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 obiettivi fissati sono stati raggiunti come dimostrato dai grafici, nonostante gli errori sulla posa introdotti dalla </a:t>
            </a:r>
            <a:r>
              <a:rPr lang="it-IT" dirty="0" err="1"/>
              <a:t>Zed</a:t>
            </a:r>
            <a:r>
              <a:rPr lang="it-IT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8210E6CE-8799-175C-0A1C-E7164CB10151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</a:t>
            </a: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rtificiali di un Rover con marker </a:t>
            </a:r>
            <a:r>
              <a:rPr lang="it-IT" sz="11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b="0" strike="noStrike" spc="-1" dirty="0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1743720" y="1518204"/>
            <a:ext cx="3396240" cy="45288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782B39-CBD7-6BC1-9C60-78921EDE69DE}"/>
              </a:ext>
            </a:extLst>
          </p:cNvPr>
          <p:cNvSpPr txBox="1"/>
          <p:nvPr/>
        </p:nvSpPr>
        <p:spPr>
          <a:xfrm>
            <a:off x="5839968" y="1951747"/>
            <a:ext cx="5437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ZED 2i: usata per determinare la posa del rover tramite utilizzo di un sensore interno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LiDar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Nvidia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Jetson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AGX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Orin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Servomotore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Motore Brushless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>
            <a:extLst>
              <a:ext uri="{FF2B5EF4-FFF2-40B4-BE49-F238E27FC236}">
                <a16:creationId xmlns:a16="http://schemas.microsoft.com/office/drawing/2014/main" id="{A55E67B7-3264-C701-DB8D-8270D2B3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00" y="957960"/>
            <a:ext cx="5829281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F73DF24-BAA3-CF26-B6F5-A686889B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0647" y="640324"/>
            <a:ext cx="3229582" cy="57731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9DD796-608C-28C2-E65A-492D3DE3F186}"/>
              </a:ext>
            </a:extLst>
          </p:cNvPr>
          <p:cNvSpPr txBox="1"/>
          <p:nvPr/>
        </p:nvSpPr>
        <p:spPr>
          <a:xfrm>
            <a:off x="455993" y="1384920"/>
            <a:ext cx="6468894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L'obiettivo del progetto è far convergere il rover a rette le cui equazioni sono dinamicamente calcolate, evitando al contempo gli ostacoli inseriti nelle traiettorie percorse dal rover.  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rette sono definite a  partire dai marker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quali vengono riconosciuti tramite tecniche di visione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8F5A6094-8EE4-F7CD-70A6-C6E22D4EFA42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3880808" y="1384920"/>
            <a:ext cx="7374094" cy="24769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Tramite la libreria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OpenCV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è possibile: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Rilevare la presenza di un marker nell’immagine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Determinare l’id del marker 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Ricavare la posizione in terna camera dell’</a:t>
            </a:r>
            <a:r>
              <a:rPr lang="it-IT" spc="-1" dirty="0" err="1">
                <a:solidFill>
                  <a:srgbClr val="000000"/>
                </a:solidFill>
                <a:latin typeface="Verdana"/>
                <a:ea typeface="Verdana"/>
              </a:rPr>
              <a:t>ArUco</a:t>
            </a:r>
            <a:endParaRPr lang="it-IT" sz="18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pic>
        <p:nvPicPr>
          <p:cNvPr id="5" name="Immagine 4" descr="Immagine che contiene scatola, design&#10;&#10;Descrizione generata automaticamente">
            <a:extLst>
              <a:ext uri="{FF2B5EF4-FFF2-40B4-BE49-F238E27FC236}">
                <a16:creationId xmlns:a16="http://schemas.microsoft.com/office/drawing/2014/main" id="{5122644C-8C8A-A710-8AE1-AAAFED871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51" y="3606428"/>
            <a:ext cx="2716986" cy="2879386"/>
          </a:xfrm>
          <a:prstGeom prst="rect">
            <a:avLst/>
          </a:prstGeom>
          <a:ln>
            <a:noFill/>
          </a:ln>
        </p:spPr>
      </p:pic>
      <p:pic>
        <p:nvPicPr>
          <p:cNvPr id="3" name="Immagine 2" descr="Immagine che contiene pavimento, terreno, interno&#10;&#10;Descrizione generata automaticamente">
            <a:extLst>
              <a:ext uri="{FF2B5EF4-FFF2-40B4-BE49-F238E27FC236}">
                <a16:creationId xmlns:a16="http://schemas.microsoft.com/office/drawing/2014/main" id="{98C748FF-F58C-9806-0AB7-FA5705EFD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0" y="1530282"/>
            <a:ext cx="3033635" cy="404484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5F5CD2BD-421B-55A4-5AD8-9D9AD7C8C8C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7F041A-3A21-EE9A-C1E4-9123B2F5C93E}"/>
              </a:ext>
            </a:extLst>
          </p:cNvPr>
          <p:cNvSpPr txBox="1"/>
          <p:nvPr/>
        </p:nvSpPr>
        <p:spPr>
          <a:xfrm>
            <a:off x="6154545" y="3369858"/>
            <a:ext cx="5252936" cy="25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partire dalle matrici di trasformazione: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fissa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terna rover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rover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marker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 possibile ricavare la posizione dell’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terna fissa.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BCF0C0E-7C63-EF8B-28AB-5D71740D4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7382" y="4452299"/>
            <a:ext cx="2048156" cy="924694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866A0546-4850-F4E0-775F-0CD519A79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2320" y="1478958"/>
            <a:ext cx="5168711" cy="1182601"/>
          </a:xfrm>
          <a:prstGeom prst="rect">
            <a:avLst/>
          </a:prstGeom>
        </p:spPr>
      </p:pic>
      <p:sp>
        <p:nvSpPr>
          <p:cNvPr id="13" name="PlaceHolder 1">
            <a:extLst>
              <a:ext uri="{FF2B5EF4-FFF2-40B4-BE49-F238E27FC236}">
                <a16:creationId xmlns:a16="http://schemas.microsoft.com/office/drawing/2014/main" id="{FD161717-D13D-6BAE-2478-1446EACA04A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680937" y="1110604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CE453CE-8BF0-5649-ABE4-CD890E3C7875}"/>
              </a:ext>
            </a:extLst>
          </p:cNvPr>
          <p:cNvSpPr txBox="1"/>
          <p:nvPr/>
        </p:nvSpPr>
        <p:spPr>
          <a:xfrm>
            <a:off x="680937" y="1829898"/>
            <a:ext cx="4815192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 ogni marker è stata associata una direzione a cui il rover deve convergere, come riportato in tabella.  </a:t>
            </a: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827EB40-A606-2439-1A44-BCFDE0BDE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33" y="3525843"/>
            <a:ext cx="3924784" cy="1630295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D41A35A8-4837-1FF9-BF4A-E7058CC0B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5873" y="1679340"/>
            <a:ext cx="4178535" cy="3366781"/>
          </a:xfrm>
          <a:prstGeom prst="rect">
            <a:avLst/>
          </a:prstGeom>
        </p:spPr>
      </p:pic>
      <p:sp>
        <p:nvSpPr>
          <p:cNvPr id="21" name="PlaceHolder 1">
            <a:extLst>
              <a:ext uri="{FF2B5EF4-FFF2-40B4-BE49-F238E27FC236}">
                <a16:creationId xmlns:a16="http://schemas.microsoft.com/office/drawing/2014/main" id="{81BEDCA0-5DA5-35D0-7E5B-B3CF5F5F0EE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812907" y="1058601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577303" y="973725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endParaRPr lang="it-IT" sz="22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2679" y="2931872"/>
            <a:ext cx="3448050" cy="23050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5E9BF4-AFEF-D035-C678-320BCDCC76C5}"/>
              </a:ext>
            </a:extLst>
          </p:cNvPr>
          <p:cNvSpPr txBox="1"/>
          <p:nvPr/>
        </p:nvSpPr>
        <p:spPr>
          <a:xfrm>
            <a:off x="812906" y="1435398"/>
            <a:ext cx="10566185" cy="169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 In particolare sono stati implementati un potenziale attrattivo, che porta a far convergere il sistema al goal prefissato e uno repulsivo, che tiene lontano il rover dagli ostacoli.</a:t>
            </a: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BA4EA3E6-DBE8-D68F-C480-09E9F5E3514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04FBD2C-E955-0442-9309-822375663AD3}"/>
              </a:ext>
            </a:extLst>
          </p:cNvPr>
          <p:cNvSpPr/>
          <p:nvPr/>
        </p:nvSpPr>
        <p:spPr>
          <a:xfrm>
            <a:off x="812905" y="5158005"/>
            <a:ext cx="10566185" cy="128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calcolo del goal è stata implementata la strategia di tipo LOS (Line Of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Sight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dove tale punto è dato dall’intersezione tra la retta a cui si vuole convergere e una circonferenza di raggio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centrata nel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CdM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340" y="4379393"/>
            <a:ext cx="3655170" cy="69013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1584F4-5174-938E-EF99-E2302DD4FB36}"/>
              </a:ext>
            </a:extLst>
          </p:cNvPr>
          <p:cNvSpPr txBox="1"/>
          <p:nvPr/>
        </p:nvSpPr>
        <p:spPr>
          <a:xfrm>
            <a:off x="775800" y="1508140"/>
            <a:ext cx="10483123" cy="1282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considera quindi il robot come una particella che si muove in un campo potenziale artificiale, il quale è a sua volta la somma di due campi: un campo attrattivo (che attrae il robot verso il goal) e un campo repulsivo (che allontana il robot dagli ostacoli).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2C19C55-EB18-A57C-A218-16CB3D3F6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40" y="3141126"/>
            <a:ext cx="7215260" cy="760931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33AF3673-227F-3FA3-057A-8C0638EA2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99858" y="4239711"/>
            <a:ext cx="2998667" cy="156939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92462287-7C2F-401A-7FF9-6CFED314CE4D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8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olo 2"/>
          <p:cNvSpPr/>
          <p:nvPr/>
        </p:nvSpPr>
        <p:spPr>
          <a:xfrm>
            <a:off x="775800" y="1229782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5554" y="2825479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1505" y="2825479"/>
            <a:ext cx="3466336" cy="333658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48C112E-2ECB-E97E-2D87-70C0CB3ED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800" y="5088068"/>
            <a:ext cx="10166523" cy="7887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/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partire dalla forza totale agente sul rover si calcolano le grandezze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blipFill>
                <a:blip r:embed="rId9"/>
                <a:stretch>
                  <a:fillRect l="-401" t="-10345" b="-241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/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 funzione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introduce una discontinuità, per la quale una piccola variazione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può portare una grande variazione di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Per risolvere tale problema è stata apportata la seguente modifica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blipFill>
                <a:blip r:embed="rId10"/>
                <a:stretch>
                  <a:fillRect l="-382" b="-6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laceHolder 1">
            <a:extLst>
              <a:ext uri="{FF2B5EF4-FFF2-40B4-BE49-F238E27FC236}">
                <a16:creationId xmlns:a16="http://schemas.microsoft.com/office/drawing/2014/main" id="{63BB908B-FD5B-5366-0613-F32787B8A90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16283</TotalTime>
  <Words>720</Words>
  <Application>Microsoft Macintosh PowerPoint</Application>
  <PresentationFormat>Widescreen</PresentationFormat>
  <Paragraphs>101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Controllo tramite Potenziali Artificiali di un Rover con marker ArUco</vt:lpstr>
      <vt:lpstr>Introduzione</vt:lpstr>
      <vt:lpstr>Introduzione</vt:lpstr>
      <vt:lpstr>Nodo visione</vt:lpstr>
      <vt:lpstr>Nodo visione</vt:lpstr>
      <vt:lpstr>Nodo visione</vt:lpstr>
      <vt:lpstr>Nodo controllo</vt:lpstr>
      <vt:lpstr>Nodo controllo</vt:lpstr>
      <vt:lpstr>Presentazione standard di PowerPoint</vt:lpstr>
      <vt:lpstr>Nodo convertitore</vt:lpstr>
      <vt:lpstr>Nodo convertitore</vt:lpstr>
      <vt:lpstr>Risultati</vt:lpstr>
      <vt:lpstr>Risultati</vt:lpstr>
      <vt:lpstr>Risultati</vt:lpstr>
      <vt:lpstr>Presentazione standard di PowerPoint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Elena Bellanova</cp:lastModifiedBy>
  <cp:revision>137</cp:revision>
  <dcterms:created xsi:type="dcterms:W3CDTF">2020-11-12T10:34:42Z</dcterms:created>
  <dcterms:modified xsi:type="dcterms:W3CDTF">2024-06-14T07:51:01Z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