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15983-1094-4174-86F6-1BDEAFC21390}" v="20" dt="2024-05-06T09:42:42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in Sliding Mode di un Rover con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waypoint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spc="-1" dirty="0">
                <a:solidFill>
                  <a:srgbClr val="000000"/>
                </a:solidFill>
                <a:latin typeface="Verdana"/>
                <a:ea typeface="Verdana"/>
              </a:rPr>
              <a:t>C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onclusioni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6E93E18-FB1E-5BF8-1035-9970065B8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2149" y="384049"/>
            <a:ext cx="3064052" cy="60075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4592975" y="1675316"/>
            <a:ext cx="350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Componenti rover: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ZED 2i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LiDar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Jetson</a:t>
            </a:r>
            <a:r>
              <a:rPr lang="it-IT" dirty="0"/>
              <a:t> AGX </a:t>
            </a:r>
            <a:r>
              <a:rPr lang="it-IT" dirty="0" err="1"/>
              <a:t>Orin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Servomotore </a:t>
            </a:r>
            <a:r>
              <a:rPr lang="it-IT" dirty="0">
                <a:sym typeface="Wingdings" panose="05000000000000000000" pitchFamily="2" charset="2"/>
              </a:rPr>
              <a:t> S</a:t>
            </a:r>
            <a:r>
              <a:rPr lang="it-IT" dirty="0"/>
              <a:t>terzo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Motore Brushless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404080" cy="259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Foto aruco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Immagine/ discorso che tramite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dall’immagine si ricava la posizione in terna camera del marker e l’id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0" name="Elemento grafico 8"/>
          <p:cNvPicPr/>
          <p:nvPr/>
        </p:nvPicPr>
        <p:blipFill>
          <a:blip r:embed="rId3"/>
          <a:stretch/>
        </p:blipFill>
        <p:spPr>
          <a:xfrm>
            <a:off x="6789335" y="1598400"/>
            <a:ext cx="4351907" cy="1023120"/>
          </a:xfrm>
          <a:prstGeom prst="rect">
            <a:avLst/>
          </a:prstGeom>
          <a:ln w="0">
            <a:noFill/>
          </a:ln>
        </p:spPr>
      </p:pic>
      <p:pic>
        <p:nvPicPr>
          <p:cNvPr id="101" name="Elemento grafico 14"/>
          <p:cNvPicPr/>
          <p:nvPr/>
        </p:nvPicPr>
        <p:blipFill>
          <a:blip r:embed="rId4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5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896F64E-9D02-494A-8C2C-6CDAE46F5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3984" y="4285533"/>
            <a:ext cx="1662025" cy="76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2818982"/>
            <a:ext cx="3448050" cy="230505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740CD09-766B-56AB-97D0-23F23EFF7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55" y="1791758"/>
            <a:ext cx="7215260" cy="760931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270" y="1847243"/>
            <a:ext cx="2724150" cy="51435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815" y="5589001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720" y="5589001"/>
            <a:ext cx="3466336" cy="333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mtClean="0"/>
                                    </m:ctrlPr>
                                  </m:sSubPr>
                                  <m:e>
                                    <m:r>
                                      <a:rPr lang="it-IT" smtClean="0"/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/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mtClean="0"/>
                                    </m:ctrlPr>
                                  </m:sSubPr>
                                  <m:e>
                                    <m:r>
                                      <a:rPr lang="it-IT" smtClean="0"/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/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mtClean="0"/>
                                  <m:t>𝛿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mtClean="0"/>
                                    </m:ctrlPr>
                                  </m:sSubPr>
                                  <m:e>
                                    <m:r>
                                      <a:rPr lang="it-IT" smtClean="0"/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106667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213793" r="-10000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303333" r="-1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403333" r="-1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0E7DD48-7F42-DFE4-E7ED-66B0F31F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3234117"/>
            <a:ext cx="2277359" cy="166422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D59CABE-83A3-D538-3AD8-901AC128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551" y="1810648"/>
            <a:ext cx="6904742" cy="5753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DE7A7CA-EEE2-AFA0-7256-B7316628F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7174" y="3818055"/>
            <a:ext cx="3876386" cy="398714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B30D64F-1F09-B963-F2D6-FB8A4C54F2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7174" y="3345720"/>
            <a:ext cx="1353828" cy="27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7A8DE77-88B5-45FE-67C5-49E00E19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31" y="3327354"/>
            <a:ext cx="4013215" cy="657684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1F6FA40-3393-52E4-4F8F-D4C76F1E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31" y="2477010"/>
            <a:ext cx="5368852" cy="72479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3D8ECA-9D3C-07C7-DD2A-619B3BEC4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31" y="1717485"/>
            <a:ext cx="7395593" cy="7247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B6B0C6-4C4E-88BB-7D9B-C689576F3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680" y="5439964"/>
            <a:ext cx="6553388" cy="298498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7A58E34-4FD3-7704-E075-B36D7C7C3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5994" y="5546007"/>
            <a:ext cx="469570" cy="144483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C257892-A96C-6906-3B78-2205EF09F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6864" y="5317254"/>
            <a:ext cx="2598739" cy="53936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26EC5CB-FC24-3664-2089-2AA6C241D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11984" y="3359916"/>
            <a:ext cx="1037797" cy="249840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92398E-EA15-A4FA-2314-01A0A24787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4654" y="3013878"/>
            <a:ext cx="1768098" cy="24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/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blipFill>
                <a:blip r:embed="rId3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33" y="1600568"/>
            <a:ext cx="8851900" cy="256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16094</TotalTime>
  <Words>226</Words>
  <Application>Microsoft Macintosh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in Sliding Mode di un Rover con waypoint ArUco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Elena Bellanova</cp:lastModifiedBy>
  <cp:revision>133</cp:revision>
  <dcterms:created xsi:type="dcterms:W3CDTF">2020-11-12T10:34:42Z</dcterms:created>
  <dcterms:modified xsi:type="dcterms:W3CDTF">2024-05-21T16:40:43Z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