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615983-1094-4174-86F6-1BDEAFC21390}" v="20" dt="2024-05-06T09:42:42.0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 snapToObjects="1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lio Beltrami" userId="e0bbba2c-5e70-403a-8e6b-090771782fcf" providerId="ADAL" clId="{75615983-1094-4174-86F6-1BDEAFC21390}"/>
    <pc:docChg chg="undo custSel modSld">
      <pc:chgData name="Giulio Beltrami" userId="e0bbba2c-5e70-403a-8e6b-090771782fcf" providerId="ADAL" clId="{75615983-1094-4174-86F6-1BDEAFC21390}" dt="2024-05-06T09:52:44.758" v="449" actId="1076"/>
      <pc:docMkLst>
        <pc:docMk/>
      </pc:docMkLst>
      <pc:sldChg chg="modSp mod">
        <pc:chgData name="Giulio Beltrami" userId="e0bbba2c-5e70-403a-8e6b-090771782fcf" providerId="ADAL" clId="{75615983-1094-4174-86F6-1BDEAFC21390}" dt="2024-05-06T06:34:17.778" v="61" actId="20577"/>
        <pc:sldMkLst>
          <pc:docMk/>
          <pc:sldMk cId="0" sldId="256"/>
        </pc:sldMkLst>
        <pc:spChg chg="mod">
          <ac:chgData name="Giulio Beltrami" userId="e0bbba2c-5e70-403a-8e6b-090771782fcf" providerId="ADAL" clId="{75615983-1094-4174-86F6-1BDEAFC21390}" dt="2024-05-06T06:34:17.778" v="61" actId="20577"/>
          <ac:spMkLst>
            <pc:docMk/>
            <pc:sldMk cId="0" sldId="256"/>
            <ac:spMk id="86" creationId="{00000000-0000-0000-0000-000000000000}"/>
          </ac:spMkLst>
        </pc:spChg>
      </pc:sldChg>
      <pc:sldChg chg="addSp modSp mod">
        <pc:chgData name="Giulio Beltrami" userId="e0bbba2c-5e70-403a-8e6b-090771782fcf" providerId="ADAL" clId="{75615983-1094-4174-86F6-1BDEAFC21390}" dt="2024-05-06T09:52:44.758" v="449" actId="1076"/>
        <pc:sldMkLst>
          <pc:docMk/>
          <pc:sldMk cId="0" sldId="257"/>
        </pc:sldMkLst>
        <pc:spChg chg="add mod">
          <ac:chgData name="Giulio Beltrami" userId="e0bbba2c-5e70-403a-8e6b-090771782fcf" providerId="ADAL" clId="{75615983-1094-4174-86F6-1BDEAFC21390}" dt="2024-05-06T09:52:44.758" v="449" actId="1076"/>
          <ac:spMkLst>
            <pc:docMk/>
            <pc:sldMk cId="0" sldId="257"/>
            <ac:spMk id="2" creationId="{04782B39-CBD7-6BC1-9C60-78921EDE69DE}"/>
          </ac:spMkLst>
        </pc:spChg>
        <pc:picChg chg="mod">
          <ac:chgData name="Giulio Beltrami" userId="e0bbba2c-5e70-403a-8e6b-090771782fcf" providerId="ADAL" clId="{75615983-1094-4174-86F6-1BDEAFC21390}" dt="2024-05-06T09:52:37.374" v="448" actId="14100"/>
          <ac:picMkLst>
            <pc:docMk/>
            <pc:sldMk cId="0" sldId="257"/>
            <ac:picMk id="3" creationId="{D6E93E18-FB1E-5BF8-1035-9970065B86E2}"/>
          </ac:picMkLst>
        </pc:picChg>
      </pc:sldChg>
      <pc:sldChg chg="addSp delSp modSp mod">
        <pc:chgData name="Giulio Beltrami" userId="e0bbba2c-5e70-403a-8e6b-090771782fcf" providerId="ADAL" clId="{75615983-1094-4174-86F6-1BDEAFC21390}" dt="2024-05-06T07:56:45.513" v="224" actId="14100"/>
        <pc:sldMkLst>
          <pc:docMk/>
          <pc:sldMk cId="0" sldId="260"/>
        </pc:sldMkLst>
        <pc:spChg chg="del mod">
          <ac:chgData name="Giulio Beltrami" userId="e0bbba2c-5e70-403a-8e6b-090771782fcf" providerId="ADAL" clId="{75615983-1094-4174-86F6-1BDEAFC21390}" dt="2024-05-06T06:53:12.215" v="65" actId="478"/>
          <ac:spMkLst>
            <pc:docMk/>
            <pc:sldMk cId="0" sldId="260"/>
            <ac:spMk id="105" creationId="{00000000-0000-0000-0000-000000000000}"/>
          </ac:spMkLst>
        </pc:spChg>
        <pc:spChg chg="del mod">
          <ac:chgData name="Giulio Beltrami" userId="e0bbba2c-5e70-403a-8e6b-090771782fcf" providerId="ADAL" clId="{75615983-1094-4174-86F6-1BDEAFC21390}" dt="2024-05-06T06:53:28.848" v="77" actId="478"/>
          <ac:spMkLst>
            <pc:docMk/>
            <pc:sldMk cId="0" sldId="260"/>
            <ac:spMk id="107" creationId="{00000000-0000-0000-0000-000000000000}"/>
          </ac:spMkLst>
        </pc:spChg>
        <pc:spChg chg="del mod">
          <ac:chgData name="Giulio Beltrami" userId="e0bbba2c-5e70-403a-8e6b-090771782fcf" providerId="ADAL" clId="{75615983-1094-4174-86F6-1BDEAFC21390}" dt="2024-05-06T06:33:18.628" v="16" actId="478"/>
          <ac:spMkLst>
            <pc:docMk/>
            <pc:sldMk cId="0" sldId="260"/>
            <ac:spMk id="109" creationId="{00000000-0000-0000-0000-000000000000}"/>
          </ac:spMkLst>
        </pc:spChg>
        <pc:spChg chg="del mod">
          <ac:chgData name="Giulio Beltrami" userId="e0bbba2c-5e70-403a-8e6b-090771782fcf" providerId="ADAL" clId="{75615983-1094-4174-86F6-1BDEAFC21390}" dt="2024-05-06T07:07:10.490" v="91" actId="478"/>
          <ac:spMkLst>
            <pc:docMk/>
            <pc:sldMk cId="0" sldId="260"/>
            <ac:spMk id="113" creationId="{00000000-0000-0000-0000-000000000000}"/>
          </ac:spMkLst>
        </pc:spChg>
        <pc:picChg chg="add mod">
          <ac:chgData name="Giulio Beltrami" userId="e0bbba2c-5e70-403a-8e6b-090771782fcf" providerId="ADAL" clId="{75615983-1094-4174-86F6-1BDEAFC21390}" dt="2024-05-06T06:55:34.559" v="82" actId="1076"/>
          <ac:picMkLst>
            <pc:docMk/>
            <pc:sldMk cId="0" sldId="260"/>
            <ac:picMk id="3" creationId="{E8422789-689D-415A-36CE-D5E9C4EC2747}"/>
          </ac:picMkLst>
        </pc:picChg>
        <pc:picChg chg="add del mod">
          <ac:chgData name="Giulio Beltrami" userId="e0bbba2c-5e70-403a-8e6b-090771782fcf" providerId="ADAL" clId="{75615983-1094-4174-86F6-1BDEAFC21390}" dt="2024-05-06T06:53:48.106" v="80" actId="478"/>
          <ac:picMkLst>
            <pc:docMk/>
            <pc:sldMk cId="0" sldId="260"/>
            <ac:picMk id="5" creationId="{1376FECF-46C4-723A-C9A1-BC15B04F253E}"/>
          </ac:picMkLst>
        </pc:picChg>
        <pc:picChg chg="add del mod">
          <ac:chgData name="Giulio Beltrami" userId="e0bbba2c-5e70-403a-8e6b-090771782fcf" providerId="ADAL" clId="{75615983-1094-4174-86F6-1BDEAFC21390}" dt="2024-05-06T06:53:48.713" v="81" actId="478"/>
          <ac:picMkLst>
            <pc:docMk/>
            <pc:sldMk cId="0" sldId="260"/>
            <ac:picMk id="7" creationId="{096CA52F-A5BE-E887-2FC0-750F778DC0A6}"/>
          </ac:picMkLst>
        </pc:picChg>
        <pc:picChg chg="add mod">
          <ac:chgData name="Giulio Beltrami" userId="e0bbba2c-5e70-403a-8e6b-090771782fcf" providerId="ADAL" clId="{75615983-1094-4174-86F6-1BDEAFC21390}" dt="2024-05-06T07:07:57.247" v="102" actId="14100"/>
          <ac:picMkLst>
            <pc:docMk/>
            <pc:sldMk cId="0" sldId="260"/>
            <ac:picMk id="9" creationId="{6740CD09-766B-56AB-97D0-23F23EFF7329}"/>
          </ac:picMkLst>
        </pc:picChg>
        <pc:picChg chg="add mod">
          <ac:chgData name="Giulio Beltrami" userId="e0bbba2c-5e70-403a-8e6b-090771782fcf" providerId="ADAL" clId="{75615983-1094-4174-86F6-1BDEAFC21390}" dt="2024-05-06T06:55:53.213" v="88" actId="1076"/>
          <ac:picMkLst>
            <pc:docMk/>
            <pc:sldMk cId="0" sldId="260"/>
            <ac:picMk id="11" creationId="{CABD73F2-4B21-FD84-B62F-7AF7BBB05A19}"/>
          </ac:picMkLst>
        </pc:picChg>
        <pc:picChg chg="add del mod">
          <ac:chgData name="Giulio Beltrami" userId="e0bbba2c-5e70-403a-8e6b-090771782fcf" providerId="ADAL" clId="{75615983-1094-4174-86F6-1BDEAFC21390}" dt="2024-05-06T07:12:47.815" v="115" actId="478"/>
          <ac:picMkLst>
            <pc:docMk/>
            <pc:sldMk cId="0" sldId="260"/>
            <ac:picMk id="13" creationId="{761DB654-921B-4789-5EA0-6C30F5EE5B55}"/>
          </ac:picMkLst>
        </pc:picChg>
        <pc:picChg chg="add mod">
          <ac:chgData name="Giulio Beltrami" userId="e0bbba2c-5e70-403a-8e6b-090771782fcf" providerId="ADAL" clId="{75615983-1094-4174-86F6-1BDEAFC21390}" dt="2024-05-06T07:56:37.870" v="221" actId="14100"/>
          <ac:picMkLst>
            <pc:docMk/>
            <pc:sldMk cId="0" sldId="260"/>
            <ac:picMk id="15" creationId="{C1922D88-B158-7975-5FE0-D1D54C8A037C}"/>
          </ac:picMkLst>
        </pc:picChg>
        <pc:picChg chg="add mod">
          <ac:chgData name="Giulio Beltrami" userId="e0bbba2c-5e70-403a-8e6b-090771782fcf" providerId="ADAL" clId="{75615983-1094-4174-86F6-1BDEAFC21390}" dt="2024-05-06T07:56:45.513" v="224" actId="14100"/>
          <ac:picMkLst>
            <pc:docMk/>
            <pc:sldMk cId="0" sldId="260"/>
            <ac:picMk id="17" creationId="{FD5EF55D-8CE4-2B36-095F-66AD3A1F8822}"/>
          </ac:picMkLst>
        </pc:picChg>
      </pc:sldChg>
      <pc:sldChg chg="addSp delSp modSp mod">
        <pc:chgData name="Giulio Beltrami" userId="e0bbba2c-5e70-403a-8e6b-090771782fcf" providerId="ADAL" clId="{75615983-1094-4174-86F6-1BDEAFC21390}" dt="2024-05-06T07:19:30.177" v="146" actId="14100"/>
        <pc:sldMkLst>
          <pc:docMk/>
          <pc:sldMk cId="0" sldId="261"/>
        </pc:sldMkLst>
        <pc:spChg chg="del">
          <ac:chgData name="Giulio Beltrami" userId="e0bbba2c-5e70-403a-8e6b-090771782fcf" providerId="ADAL" clId="{75615983-1094-4174-86F6-1BDEAFC21390}" dt="2024-05-06T07:08:34.043" v="107" actId="478"/>
          <ac:spMkLst>
            <pc:docMk/>
            <pc:sldMk cId="0" sldId="261"/>
            <ac:spMk id="115" creationId="{00000000-0000-0000-0000-000000000000}"/>
          </ac:spMkLst>
        </pc:spChg>
        <pc:spChg chg="del">
          <ac:chgData name="Giulio Beltrami" userId="e0bbba2c-5e70-403a-8e6b-090771782fcf" providerId="ADAL" clId="{75615983-1094-4174-86F6-1BDEAFC21390}" dt="2024-05-06T07:08:31.339" v="106" actId="478"/>
          <ac:spMkLst>
            <pc:docMk/>
            <pc:sldMk cId="0" sldId="261"/>
            <ac:spMk id="117" creationId="{00000000-0000-0000-0000-000000000000}"/>
          </ac:spMkLst>
        </pc:spChg>
        <pc:spChg chg="del">
          <ac:chgData name="Giulio Beltrami" userId="e0bbba2c-5e70-403a-8e6b-090771782fcf" providerId="ADAL" clId="{75615983-1094-4174-86F6-1BDEAFC21390}" dt="2024-05-06T07:07:24.466" v="94" actId="478"/>
          <ac:spMkLst>
            <pc:docMk/>
            <pc:sldMk cId="0" sldId="261"/>
            <ac:spMk id="118" creationId="{00000000-0000-0000-0000-000000000000}"/>
          </ac:spMkLst>
        </pc:spChg>
        <pc:spChg chg="del">
          <ac:chgData name="Giulio Beltrami" userId="e0bbba2c-5e70-403a-8e6b-090771782fcf" providerId="ADAL" clId="{75615983-1094-4174-86F6-1BDEAFC21390}" dt="2024-05-06T07:07:49.792" v="99" actId="478"/>
          <ac:spMkLst>
            <pc:docMk/>
            <pc:sldMk cId="0" sldId="261"/>
            <ac:spMk id="119" creationId="{00000000-0000-0000-0000-000000000000}"/>
          </ac:spMkLst>
        </pc:spChg>
        <pc:picChg chg="add mod">
          <ac:chgData name="Giulio Beltrami" userId="e0bbba2c-5e70-403a-8e6b-090771782fcf" providerId="ADAL" clId="{75615983-1094-4174-86F6-1BDEAFC21390}" dt="2024-05-06T07:08:39.578" v="108" actId="1076"/>
          <ac:picMkLst>
            <pc:docMk/>
            <pc:sldMk cId="0" sldId="261"/>
            <ac:picMk id="3" creationId="{60E7DD48-7F42-DFE4-E7ED-66B0F31FF4A0}"/>
          </ac:picMkLst>
        </pc:picChg>
        <pc:picChg chg="add del mod">
          <ac:chgData name="Giulio Beltrami" userId="e0bbba2c-5e70-403a-8e6b-090771782fcf" providerId="ADAL" clId="{75615983-1094-4174-86F6-1BDEAFC21390}" dt="2024-05-06T07:16:01.483" v="120" actId="478"/>
          <ac:picMkLst>
            <pc:docMk/>
            <pc:sldMk cId="0" sldId="261"/>
            <ac:picMk id="5" creationId="{F2935217-844E-0D07-C45B-94F73FBD8128}"/>
          </ac:picMkLst>
        </pc:picChg>
        <pc:picChg chg="add mod">
          <ac:chgData name="Giulio Beltrami" userId="e0bbba2c-5e70-403a-8e6b-090771782fcf" providerId="ADAL" clId="{75615983-1094-4174-86F6-1BDEAFC21390}" dt="2024-05-06T07:09:13.740" v="113" actId="14100"/>
          <ac:picMkLst>
            <pc:docMk/>
            <pc:sldMk cId="0" sldId="261"/>
            <ac:picMk id="7" creationId="{DD59CABE-83A3-D538-3AD8-901AC1286E22}"/>
          </ac:picMkLst>
        </pc:picChg>
        <pc:picChg chg="add mod">
          <ac:chgData name="Giulio Beltrami" userId="e0bbba2c-5e70-403a-8e6b-090771782fcf" providerId="ADAL" clId="{75615983-1094-4174-86F6-1BDEAFC21390}" dt="2024-05-06T07:19:21.225" v="143" actId="1076"/>
          <ac:picMkLst>
            <pc:docMk/>
            <pc:sldMk cId="0" sldId="261"/>
            <ac:picMk id="9" creationId="{ADE7A7CA-EEE2-AFA0-7256-B7316628FCEE}"/>
          </ac:picMkLst>
        </pc:picChg>
        <pc:picChg chg="add mod">
          <ac:chgData name="Giulio Beltrami" userId="e0bbba2c-5e70-403a-8e6b-090771782fcf" providerId="ADAL" clId="{75615983-1094-4174-86F6-1BDEAFC21390}" dt="2024-05-06T07:19:30.177" v="146" actId="14100"/>
          <ac:picMkLst>
            <pc:docMk/>
            <pc:sldMk cId="0" sldId="261"/>
            <ac:picMk id="11" creationId="{CB30D64F-1F09-B963-F2D6-FB8A4C54F2B5}"/>
          </ac:picMkLst>
        </pc:picChg>
      </pc:sldChg>
      <pc:sldChg chg="addSp delSp modSp mod">
        <pc:chgData name="Giulio Beltrami" userId="e0bbba2c-5e70-403a-8e6b-090771782fcf" providerId="ADAL" clId="{75615983-1094-4174-86F6-1BDEAFC21390}" dt="2024-05-06T07:25:12.956" v="173" actId="1076"/>
        <pc:sldMkLst>
          <pc:docMk/>
          <pc:sldMk cId="0" sldId="262"/>
        </pc:sldMkLst>
        <pc:spChg chg="del">
          <ac:chgData name="Giulio Beltrami" userId="e0bbba2c-5e70-403a-8e6b-090771782fcf" providerId="ADAL" clId="{75615983-1094-4174-86F6-1BDEAFC21390}" dt="2024-05-06T07:16:17.217" v="121" actId="478"/>
          <ac:spMkLst>
            <pc:docMk/>
            <pc:sldMk cId="0" sldId="262"/>
            <ac:spMk id="122" creationId="{00000000-0000-0000-0000-000000000000}"/>
          </ac:spMkLst>
        </pc:spChg>
        <pc:spChg chg="del mod">
          <ac:chgData name="Giulio Beltrami" userId="e0bbba2c-5e70-403a-8e6b-090771782fcf" providerId="ADAL" clId="{75615983-1094-4174-86F6-1BDEAFC21390}" dt="2024-05-06T07:24:12.946" v="149" actId="478"/>
          <ac:spMkLst>
            <pc:docMk/>
            <pc:sldMk cId="0" sldId="262"/>
            <ac:spMk id="123" creationId="{00000000-0000-0000-0000-000000000000}"/>
          </ac:spMkLst>
        </pc:spChg>
        <pc:spChg chg="del mod">
          <ac:chgData name="Giulio Beltrami" userId="e0bbba2c-5e70-403a-8e6b-090771782fcf" providerId="ADAL" clId="{75615983-1094-4174-86F6-1BDEAFC21390}" dt="2024-05-06T07:24:11.241" v="148" actId="478"/>
          <ac:spMkLst>
            <pc:docMk/>
            <pc:sldMk cId="0" sldId="262"/>
            <ac:spMk id="124" creationId="{00000000-0000-0000-0000-000000000000}"/>
          </ac:spMkLst>
        </pc:spChg>
        <pc:picChg chg="add mod">
          <ac:chgData name="Giulio Beltrami" userId="e0bbba2c-5e70-403a-8e6b-090771782fcf" providerId="ADAL" clId="{75615983-1094-4174-86F6-1BDEAFC21390}" dt="2024-05-06T07:16:59.388" v="135" actId="1076"/>
          <ac:picMkLst>
            <pc:docMk/>
            <pc:sldMk cId="0" sldId="262"/>
            <ac:picMk id="3" creationId="{37A8DE77-88B5-45FE-67C5-49E00E193920}"/>
          </ac:picMkLst>
        </pc:picChg>
        <pc:picChg chg="add mod">
          <ac:chgData name="Giulio Beltrami" userId="e0bbba2c-5e70-403a-8e6b-090771782fcf" providerId="ADAL" clId="{75615983-1094-4174-86F6-1BDEAFC21390}" dt="2024-05-06T07:16:57.227" v="134" actId="1076"/>
          <ac:picMkLst>
            <pc:docMk/>
            <pc:sldMk cId="0" sldId="262"/>
            <ac:picMk id="5" creationId="{21F6FA40-3393-52E4-4F8F-D4C76F1E90FB}"/>
          </ac:picMkLst>
        </pc:picChg>
        <pc:picChg chg="add mod">
          <ac:chgData name="Giulio Beltrami" userId="e0bbba2c-5e70-403a-8e6b-090771782fcf" providerId="ADAL" clId="{75615983-1094-4174-86F6-1BDEAFC21390}" dt="2024-05-06T07:16:55.541" v="133" actId="1076"/>
          <ac:picMkLst>
            <pc:docMk/>
            <pc:sldMk cId="0" sldId="262"/>
            <ac:picMk id="7" creationId="{DE3D8ECA-9D3C-07C7-DD2A-619B3BEC40BF}"/>
          </ac:picMkLst>
        </pc:picChg>
        <pc:picChg chg="add mod">
          <ac:chgData name="Giulio Beltrami" userId="e0bbba2c-5e70-403a-8e6b-090771782fcf" providerId="ADAL" clId="{75615983-1094-4174-86F6-1BDEAFC21390}" dt="2024-05-06T07:24:55.717" v="162" actId="1076"/>
          <ac:picMkLst>
            <pc:docMk/>
            <pc:sldMk cId="0" sldId="262"/>
            <ac:picMk id="9" creationId="{3EB6B0C6-4C4E-88BB-7D9B-C689576F33FE}"/>
          </ac:picMkLst>
        </pc:picChg>
        <pc:picChg chg="add mod">
          <ac:chgData name="Giulio Beltrami" userId="e0bbba2c-5e70-403a-8e6b-090771782fcf" providerId="ADAL" clId="{75615983-1094-4174-86F6-1BDEAFC21390}" dt="2024-05-06T07:25:08.882" v="170" actId="1076"/>
          <ac:picMkLst>
            <pc:docMk/>
            <pc:sldMk cId="0" sldId="262"/>
            <ac:picMk id="11" creationId="{07A58E34-4FD3-7704-E075-B36D7C7C3028}"/>
          </ac:picMkLst>
        </pc:picChg>
        <pc:picChg chg="add mod">
          <ac:chgData name="Giulio Beltrami" userId="e0bbba2c-5e70-403a-8e6b-090771782fcf" providerId="ADAL" clId="{75615983-1094-4174-86F6-1BDEAFC21390}" dt="2024-05-06T07:25:12.956" v="173" actId="1076"/>
          <ac:picMkLst>
            <pc:docMk/>
            <pc:sldMk cId="0" sldId="262"/>
            <ac:picMk id="13" creationId="{2C257892-A96C-6906-3B78-2205EF09F4ED}"/>
          </ac:picMkLst>
        </pc:picChg>
        <pc:picChg chg="add mod">
          <ac:chgData name="Giulio Beltrami" userId="e0bbba2c-5e70-403a-8e6b-090771782fcf" providerId="ADAL" clId="{75615983-1094-4174-86F6-1BDEAFC21390}" dt="2024-05-06T07:24:48.002" v="158" actId="14100"/>
          <ac:picMkLst>
            <pc:docMk/>
            <pc:sldMk cId="0" sldId="262"/>
            <ac:picMk id="15" creationId="{A26EC5CB-FC24-3664-2089-2AA6C241D358}"/>
          </ac:picMkLst>
        </pc:picChg>
        <pc:picChg chg="add mod">
          <ac:chgData name="Giulio Beltrami" userId="e0bbba2c-5e70-403a-8e6b-090771782fcf" providerId="ADAL" clId="{75615983-1094-4174-86F6-1BDEAFC21390}" dt="2024-05-06T07:24:49.636" v="159" actId="14100"/>
          <ac:picMkLst>
            <pc:docMk/>
            <pc:sldMk cId="0" sldId="262"/>
            <ac:picMk id="17" creationId="{EC92398E-EA15-A4FA-2314-01A0A247876D}"/>
          </ac:picMkLst>
        </pc:picChg>
      </pc:sldChg>
      <pc:sldChg chg="addSp delSp modSp mod">
        <pc:chgData name="Giulio Beltrami" userId="e0bbba2c-5e70-403a-8e6b-090771782fcf" providerId="ADAL" clId="{75615983-1094-4174-86F6-1BDEAFC21390}" dt="2024-05-06T07:56:19.144" v="220" actId="1076"/>
        <pc:sldMkLst>
          <pc:docMk/>
          <pc:sldMk cId="0" sldId="263"/>
        </pc:sldMkLst>
        <pc:spChg chg="add del mod">
          <ac:chgData name="Giulio Beltrami" userId="e0bbba2c-5e70-403a-8e6b-090771782fcf" providerId="ADAL" clId="{75615983-1094-4174-86F6-1BDEAFC21390}" dt="2024-05-06T07:46:08.845" v="205" actId="478"/>
          <ac:spMkLst>
            <pc:docMk/>
            <pc:sldMk cId="0" sldId="263"/>
            <ac:spMk id="126" creationId="{00000000-0000-0000-0000-000000000000}"/>
          </ac:spMkLst>
        </pc:spChg>
        <pc:spChg chg="del mod">
          <ac:chgData name="Giulio Beltrami" userId="e0bbba2c-5e70-403a-8e6b-090771782fcf" providerId="ADAL" clId="{75615983-1094-4174-86F6-1BDEAFC21390}" dt="2024-05-05T08:42:19.029" v="1" actId="478"/>
          <ac:spMkLst>
            <pc:docMk/>
            <pc:sldMk cId="0" sldId="263"/>
            <ac:spMk id="128" creationId="{00000000-0000-0000-0000-000000000000}"/>
          </ac:spMkLst>
        </pc:spChg>
        <pc:spChg chg="del">
          <ac:chgData name="Giulio Beltrami" userId="e0bbba2c-5e70-403a-8e6b-090771782fcf" providerId="ADAL" clId="{75615983-1094-4174-86F6-1BDEAFC21390}" dt="2024-05-06T07:54:22.257" v="211" actId="478"/>
          <ac:spMkLst>
            <pc:docMk/>
            <pc:sldMk cId="0" sldId="263"/>
            <ac:spMk id="129" creationId="{00000000-0000-0000-0000-000000000000}"/>
          </ac:spMkLst>
        </pc:spChg>
        <pc:spChg chg="del mod">
          <ac:chgData name="Giulio Beltrami" userId="e0bbba2c-5e70-403a-8e6b-090771782fcf" providerId="ADAL" clId="{75615983-1094-4174-86F6-1BDEAFC21390}" dt="2024-05-06T07:55:32.502" v="216" actId="478"/>
          <ac:spMkLst>
            <pc:docMk/>
            <pc:sldMk cId="0" sldId="263"/>
            <ac:spMk id="130" creationId="{00000000-0000-0000-0000-000000000000}"/>
          </ac:spMkLst>
        </pc:spChg>
        <pc:picChg chg="add del mod">
          <ac:chgData name="Giulio Beltrami" userId="e0bbba2c-5e70-403a-8e6b-090771782fcf" providerId="ADAL" clId="{75615983-1094-4174-86F6-1BDEAFC21390}" dt="2024-05-05T08:44:35.790" v="4" actId="478"/>
          <ac:picMkLst>
            <pc:docMk/>
            <pc:sldMk cId="0" sldId="263"/>
            <ac:picMk id="3" creationId="{67D9E763-E1C0-A0EC-B96C-B7DDA9989D37}"/>
          </ac:picMkLst>
        </pc:picChg>
        <pc:picChg chg="add mod">
          <ac:chgData name="Giulio Beltrami" userId="e0bbba2c-5e70-403a-8e6b-090771782fcf" providerId="ADAL" clId="{75615983-1094-4174-86F6-1BDEAFC21390}" dt="2024-05-06T06:31:57.299" v="11" actId="1076"/>
          <ac:picMkLst>
            <pc:docMk/>
            <pc:sldMk cId="0" sldId="263"/>
            <ac:picMk id="3" creationId="{EF95C93D-D703-F427-646B-E5C955EDEBF1}"/>
          </ac:picMkLst>
        </pc:picChg>
        <pc:picChg chg="add mod">
          <ac:chgData name="Giulio Beltrami" userId="e0bbba2c-5e70-403a-8e6b-090771782fcf" providerId="ADAL" clId="{75615983-1094-4174-86F6-1BDEAFC21390}" dt="2024-05-06T07:52:10.587" v="210" actId="1076"/>
          <ac:picMkLst>
            <pc:docMk/>
            <pc:sldMk cId="0" sldId="263"/>
            <ac:picMk id="5" creationId="{7E8976B2-01D4-7998-FE36-1B720BC72D69}"/>
          </ac:picMkLst>
        </pc:picChg>
        <pc:picChg chg="add mod">
          <ac:chgData name="Giulio Beltrami" userId="e0bbba2c-5e70-403a-8e6b-090771782fcf" providerId="ADAL" clId="{75615983-1094-4174-86F6-1BDEAFC21390}" dt="2024-05-06T07:55:26.521" v="215" actId="1076"/>
          <ac:picMkLst>
            <pc:docMk/>
            <pc:sldMk cId="0" sldId="263"/>
            <ac:picMk id="7" creationId="{901BD27A-44CA-41DD-82D9-8D3167D2343B}"/>
          </ac:picMkLst>
        </pc:picChg>
        <pc:picChg chg="add mod">
          <ac:chgData name="Giulio Beltrami" userId="e0bbba2c-5e70-403a-8e6b-090771782fcf" providerId="ADAL" clId="{75615983-1094-4174-86F6-1BDEAFC21390}" dt="2024-05-06T07:56:19.144" v="220" actId="1076"/>
          <ac:picMkLst>
            <pc:docMk/>
            <pc:sldMk cId="0" sldId="263"/>
            <ac:picMk id="9" creationId="{E6091B78-62D2-AC10-F176-AAAC81AE17CD}"/>
          </ac:picMkLst>
        </pc:picChg>
      </pc:sldChg>
      <pc:sldChg chg="addSp delSp modSp mod">
        <pc:chgData name="Giulio Beltrami" userId="e0bbba2c-5e70-403a-8e6b-090771782fcf" providerId="ADAL" clId="{75615983-1094-4174-86F6-1BDEAFC21390}" dt="2024-05-06T07:38:49.078" v="192" actId="1076"/>
        <pc:sldMkLst>
          <pc:docMk/>
          <pc:sldMk cId="0" sldId="264"/>
        </pc:sldMkLst>
        <pc:spChg chg="del">
          <ac:chgData name="Giulio Beltrami" userId="e0bbba2c-5e70-403a-8e6b-090771782fcf" providerId="ADAL" clId="{75615983-1094-4174-86F6-1BDEAFC21390}" dt="2024-05-06T07:37:33.093" v="185" actId="478"/>
          <ac:spMkLst>
            <pc:docMk/>
            <pc:sldMk cId="0" sldId="264"/>
            <ac:spMk id="133" creationId="{00000000-0000-0000-0000-000000000000}"/>
          </ac:spMkLst>
        </pc:spChg>
        <pc:spChg chg="mod">
          <ac:chgData name="Giulio Beltrami" userId="e0bbba2c-5e70-403a-8e6b-090771782fcf" providerId="ADAL" clId="{75615983-1094-4174-86F6-1BDEAFC21390}" dt="2024-05-06T07:38:46.151" v="191" actId="1076"/>
          <ac:spMkLst>
            <pc:docMk/>
            <pc:sldMk cId="0" sldId="264"/>
            <ac:spMk id="134" creationId="{00000000-0000-0000-0000-000000000000}"/>
          </ac:spMkLst>
        </pc:spChg>
        <pc:picChg chg="add del mod">
          <ac:chgData name="Giulio Beltrami" userId="e0bbba2c-5e70-403a-8e6b-090771782fcf" providerId="ADAL" clId="{75615983-1094-4174-86F6-1BDEAFC21390}" dt="2024-05-06T07:37:46.342" v="187" actId="478"/>
          <ac:picMkLst>
            <pc:docMk/>
            <pc:sldMk cId="0" sldId="264"/>
            <ac:picMk id="3" creationId="{367D103D-8793-CA39-3C2C-D160E76011AC}"/>
          </ac:picMkLst>
        </pc:picChg>
        <pc:picChg chg="add mod">
          <ac:chgData name="Giulio Beltrami" userId="e0bbba2c-5e70-403a-8e6b-090771782fcf" providerId="ADAL" clId="{75615983-1094-4174-86F6-1BDEAFC21390}" dt="2024-05-06T07:38:49.078" v="192" actId="1076"/>
          <ac:picMkLst>
            <pc:docMk/>
            <pc:sldMk cId="0" sldId="264"/>
            <ac:picMk id="5" creationId="{1597D2F8-DCBC-E080-A937-CDA10F0CD3A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it-IT" sz="4400" b="0" strike="noStrike" spc="-1">
                <a:latin typeface="Arial"/>
              </a:rPr>
              <a:t>Fai clic per spostare la diapositiva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it-IT" sz="2000" b="0" strike="noStrike" spc="-1">
                <a:latin typeface="Arial"/>
              </a:rPr>
              <a:t>Fai clic per modificare il formato delle note</a:t>
            </a:r>
          </a:p>
        </p:txBody>
      </p:sp>
      <p:sp>
        <p:nvSpPr>
          <p:cNvPr id="8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it-IT" sz="1400" b="0" strike="noStrike" spc="-1">
                <a:latin typeface="Times New Roman"/>
              </a:rPr>
              <a:t>&lt;intestazione&gt;</a:t>
            </a:r>
          </a:p>
        </p:txBody>
      </p:sp>
      <p:sp>
        <p:nvSpPr>
          <p:cNvPr id="82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it-IT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it-IT" sz="1400" b="0" strike="noStrike" spc="-1">
                <a:latin typeface="Times New Roman"/>
              </a:rPr>
              <a:t>&lt;data/ora&gt;</a:t>
            </a:r>
          </a:p>
        </p:txBody>
      </p:sp>
      <p:sp>
        <p:nvSpPr>
          <p:cNvPr id="83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it-IT" sz="1400" b="0" strike="noStrike" spc="-1">
                <a:latin typeface="Times New Roman"/>
              </a:defRPr>
            </a:lvl1pPr>
          </a:lstStyle>
          <a:p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84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it-IT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01433E0A-C1E5-4B28-BB05-D9A09F0AEFA5}" type="slidenum">
              <a:rPr lang="it-IT" sz="1400" b="0" strike="noStrike" spc="-1">
                <a:latin typeface="Times New Roman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D285A2D-FAC1-4173-B8DD-63858C1ED98A}" type="slidenum">
              <a:rPr lang="it-IT" sz="1200" b="0" strike="noStrike" spc="-1">
                <a:latin typeface="Times New Roman"/>
              </a:rPr>
              <a:t>1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83DFC23-429A-42CB-965B-7D729ACA20DF}" type="slidenum">
              <a:rPr lang="it-IT" sz="1200" b="0" strike="noStrike" spc="-1">
                <a:latin typeface="Times New Roman"/>
              </a:rPr>
              <a:t>10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D94AB7F-843E-4F79-8216-E3E81C069AF9}" type="slidenum">
              <a:rPr lang="it-IT" sz="1200" b="0" strike="noStrike" spc="-1">
                <a:latin typeface="Times New Roman"/>
              </a:rPr>
              <a:t>11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EADA345-D746-4B4F-9936-19927BA2B674}" type="slidenum">
              <a:rPr lang="it-IT" sz="1200" b="0" strike="noStrike" spc="-1">
                <a:latin typeface="Times New Roman"/>
              </a:rPr>
              <a:t>2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B827AE0-CBE3-42C5-BDFF-3DE98D8A2125}" type="slidenum">
              <a:rPr lang="it-IT" sz="1200" b="0" strike="noStrike" spc="-1">
                <a:latin typeface="Times New Roman"/>
              </a:rPr>
              <a:t>3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99A362-98BE-4D8D-8820-6085E899BB0E}" type="slidenum">
              <a:rPr lang="it-IT" sz="1200" b="0" strike="noStrike" spc="-1">
                <a:latin typeface="Times New Roman"/>
              </a:rPr>
              <a:t>4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641A4D-F3C0-417A-9F79-CBB64430198D}" type="slidenum">
              <a:rPr lang="it-IT" sz="1200" b="0" strike="noStrike" spc="-1">
                <a:latin typeface="Times New Roman"/>
              </a:rPr>
              <a:t>5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D3FEDD5-3DBB-4C63-8F51-354C90D43C15}" type="slidenum">
              <a:rPr lang="it-IT" sz="1200" b="0" strike="noStrike" spc="-1">
                <a:latin typeface="Times New Roman"/>
              </a:rPr>
              <a:t>6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48EE4F9-FA56-4AD6-B044-F261F0FB6B33}" type="slidenum">
              <a:rPr lang="it-IT" sz="1200" b="0" strike="noStrike" spc="-1">
                <a:latin typeface="Times New Roman"/>
              </a:rPr>
              <a:t>7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BEC9229-0107-4EB7-9CFC-965E02BD474B}" type="slidenum">
              <a:rPr lang="it-IT" sz="1200" b="0" strike="noStrike" spc="-1">
                <a:latin typeface="Times New Roman"/>
              </a:rPr>
              <a:t>8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518C8AE-788D-4609-8DB3-7DE0764B3DB7}" type="slidenum">
              <a:rPr lang="it-IT" sz="1200" b="0" strike="noStrike" spc="-1">
                <a:latin typeface="Times New Roman"/>
              </a:rPr>
              <a:t>9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fondo diapositiva" descr="Università degli Studi di Firenze. &#10;&#10;Sfondo blu istituzionale con Salomone e logo di ateneo."/>
          <p:cNvPicPr/>
          <p:nvPr/>
        </p:nvPicPr>
        <p:blipFill>
          <a:blip r:embed="rId14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it-IT" sz="4400" b="0" strike="noStrike" spc="-1">
                <a:latin typeface="Arial"/>
              </a:rPr>
              <a:t>Fai clic per modificare il formato del testo del titolo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Sfondo diapositiva" descr="Sfondo bianco con logo dell'Università degli Studi di Firenze e Salomone."/>
          <p:cNvPicPr/>
          <p:nvPr/>
        </p:nvPicPr>
        <p:blipFill>
          <a:blip r:embed="rId14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40" name="Numero slide"/>
          <p:cNvSpPr/>
          <p:nvPr/>
        </p:nvSpPr>
        <p:spPr>
          <a:xfrm>
            <a:off x="10398960" y="6598080"/>
            <a:ext cx="1357920" cy="258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fld id="{260AA95D-8243-4B22-913F-AD87E17D935D}" type="slidenum">
              <a:rPr lang="it-IT" sz="1100" b="1" strike="noStrike" spc="-1">
                <a:solidFill>
                  <a:srgbClr val="FFFFFF"/>
                </a:solidFill>
                <a:latin typeface="Verdana"/>
                <a:ea typeface="Verdana"/>
              </a:rPr>
              <a:t>‹N›</a:t>
            </a:fld>
            <a:endParaRPr lang="it-IT" sz="1100" b="0" strike="noStrike" spc="-1">
              <a:latin typeface="Arial"/>
            </a:endParaRPr>
          </a:p>
        </p:txBody>
      </p:sp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it-IT" sz="4400" b="0" strike="noStrike" spc="-1">
                <a:latin typeface="Arial"/>
              </a:rPr>
              <a:t>Fai clic per modificare il formato del testo del titolo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13" Type="http://schemas.openxmlformats.org/officeDocument/2006/relationships/image" Target="../media/image45.png"/><Relationship Id="rId18" Type="http://schemas.openxmlformats.org/officeDocument/2006/relationships/image" Target="../media/image5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svg"/><Relationship Id="rId17" Type="http://schemas.openxmlformats.org/officeDocument/2006/relationships/image" Target="../media/image4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48.sv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8.sv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svg"/><Relationship Id="rId4" Type="http://schemas.openxmlformats.org/officeDocument/2006/relationships/image" Target="../media/image36.svg"/><Relationship Id="rId9" Type="http://schemas.openxmlformats.org/officeDocument/2006/relationships/image" Target="../media/image41.png"/><Relationship Id="rId14" Type="http://schemas.openxmlformats.org/officeDocument/2006/relationships/image" Target="../media/image4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10" Type="http://schemas.openxmlformats.org/officeDocument/2006/relationships/image" Target="../media/image58.svg"/><Relationship Id="rId4" Type="http://schemas.openxmlformats.org/officeDocument/2006/relationships/image" Target="../media/image52.svg"/><Relationship Id="rId9" Type="http://schemas.openxmlformats.org/officeDocument/2006/relationships/image" Target="../media/image5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/>
          </p:nvPr>
        </p:nvSpPr>
        <p:spPr>
          <a:xfrm>
            <a:off x="1589760" y="4433400"/>
            <a:ext cx="6994080" cy="1655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500" b="0" strike="noStrike" spc="-1">
                <a:solidFill>
                  <a:srgbClr val="FFFFFF"/>
                </a:solidFill>
                <a:latin typeface="Verdana"/>
                <a:ea typeface="Verdana"/>
              </a:rPr>
              <a:t>Elena Bellanova</a:t>
            </a:r>
            <a:endParaRPr lang="it-IT" sz="2500" b="0" strike="noStrike" spc="-1">
              <a:latin typeface="Arial"/>
            </a:endParaRPr>
          </a:p>
          <a:p>
            <a:pPr marL="792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500" b="0" strike="noStrike" spc="-1">
                <a:solidFill>
                  <a:srgbClr val="FFFFFF"/>
                </a:solidFill>
                <a:latin typeface="Verdana"/>
                <a:ea typeface="Verdana"/>
              </a:rPr>
              <a:t>Giulio Beltrami</a:t>
            </a:r>
            <a:endParaRPr lang="it-IT" sz="2500" b="0" strike="noStrike" spc="-1">
              <a:latin typeface="Arial"/>
            </a:endParaRPr>
          </a:p>
          <a:p>
            <a:pPr marL="792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500" b="0" strike="noStrike" spc="-1">
                <a:solidFill>
                  <a:srgbClr val="FFFFFF"/>
                </a:solidFill>
                <a:latin typeface="Verdana"/>
                <a:ea typeface="Verdana"/>
              </a:rPr>
              <a:t>Marco Minarelli</a:t>
            </a:r>
            <a:endParaRPr lang="it-IT" sz="2500" b="0" strike="noStrike" spc="-1">
              <a:latin typeface="Arial"/>
            </a:endParaRPr>
          </a:p>
          <a:p>
            <a:pPr marL="792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it-IT" sz="25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title"/>
          </p:nvPr>
        </p:nvSpPr>
        <p:spPr>
          <a:xfrm>
            <a:off x="1589760" y="2298600"/>
            <a:ext cx="8772840" cy="1655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0000"/>
          </a:bodyPr>
          <a:lstStyle/>
          <a:p>
            <a:pPr>
              <a:lnSpc>
                <a:spcPct val="90000"/>
              </a:lnSpc>
              <a:buNone/>
            </a:pPr>
            <a:r>
              <a:rPr lang="it-IT" sz="50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Controllo in Sliding Mode di un Rover con </a:t>
            </a:r>
            <a:r>
              <a:rPr lang="it-IT" sz="5000" b="0" strike="noStrike" spc="-1" dirty="0" err="1">
                <a:solidFill>
                  <a:srgbClr val="FFFFFF"/>
                </a:solidFill>
                <a:latin typeface="Verdana"/>
                <a:ea typeface="Verdana"/>
              </a:rPr>
              <a:t>waypoint</a:t>
            </a:r>
            <a:r>
              <a:rPr lang="it-IT" sz="50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it-IT" sz="5000" b="0" strike="noStrike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5000" b="0" strike="noStrike" spc="-1" dirty="0">
              <a:latin typeface="Arial"/>
            </a:endParaRPr>
          </a:p>
        </p:txBody>
      </p:sp>
      <p:sp>
        <p:nvSpPr>
          <p:cNvPr id="87" name="CasellaDiTesto 3"/>
          <p:cNvSpPr/>
          <p:nvPr/>
        </p:nvSpPr>
        <p:spPr>
          <a:xfrm>
            <a:off x="8871120" y="246600"/>
            <a:ext cx="323352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Corso di laurea in Ingegneria Elettrica e dell’Automazione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88" name="CasellaDiTesto 4"/>
          <p:cNvSpPr/>
          <p:nvPr/>
        </p:nvSpPr>
        <p:spPr>
          <a:xfrm>
            <a:off x="8749800" y="6089760"/>
            <a:ext cx="41310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Anno accademico 2023/2024</a:t>
            </a: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/>
          </p:nvPr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100" b="0" strike="noStrike" spc="-1">
                <a:solidFill>
                  <a:srgbClr val="FFFFFF"/>
                </a:solidFill>
                <a:latin typeface="Verdana"/>
                <a:ea typeface="Verdana"/>
              </a:rPr>
              <a:t>Controllo visivo in Sliding Mode di un Rover</a:t>
            </a:r>
            <a:endParaRPr lang="it-IT" sz="11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it-IT" sz="1100" b="0" strike="noStrike" spc="-1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775800" y="1821960"/>
            <a:ext cx="4623840" cy="1957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Immagine traiettoria quadrato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Risultati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139" name="Segnaposto testo 23"/>
          <p:cNvSpPr/>
          <p:nvPr/>
        </p:nvSpPr>
        <p:spPr>
          <a:xfrm>
            <a:off x="6300000" y="1800000"/>
            <a:ext cx="4623840" cy="195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Immagine traiettoria lawnmower trapezoidale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40" name="Titolo 7"/>
          <p:cNvSpPr/>
          <p:nvPr/>
        </p:nvSpPr>
        <p:spPr>
          <a:xfrm>
            <a:off x="776160" y="958320"/>
            <a:ext cx="8793360" cy="85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Risultati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141" name="Segnaposto testo 26"/>
          <p:cNvSpPr/>
          <p:nvPr/>
        </p:nvSpPr>
        <p:spPr>
          <a:xfrm>
            <a:off x="720000" y="4140000"/>
            <a:ext cx="4623840" cy="195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Immagine traiettoria obstacle avoidance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42" name="Segnaposto testo 27"/>
          <p:cNvSpPr/>
          <p:nvPr/>
        </p:nvSpPr>
        <p:spPr>
          <a:xfrm>
            <a:off x="6175800" y="3981960"/>
            <a:ext cx="4623840" cy="195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Immagine traiettoria obstacle avoidance</a:t>
            </a: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/>
          </p:nvPr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100" b="0" strike="noStrike" spc="-1">
                <a:solidFill>
                  <a:srgbClr val="FFFFFF"/>
                </a:solidFill>
                <a:latin typeface="Verdana"/>
                <a:ea typeface="Verdana"/>
              </a:rPr>
              <a:t>Controllo visivo in Sliding Mode di un Rover</a:t>
            </a:r>
            <a:endParaRPr lang="it-IT" sz="11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it-IT" sz="11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775800" y="1821960"/>
            <a:ext cx="4617000" cy="4471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conclusioni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Conclusioni e sviluppi futuri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146" name="CasellaDiTesto 4"/>
          <p:cNvSpPr/>
          <p:nvPr/>
        </p:nvSpPr>
        <p:spPr>
          <a:xfrm>
            <a:off x="6798240" y="1812600"/>
            <a:ext cx="3921840" cy="2558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Sviluppi futuri:</a:t>
            </a:r>
            <a:endParaRPr lang="it-IT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ENCODER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/>
          </p:nvPr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100" b="0" strike="noStrike" spc="-1">
                <a:solidFill>
                  <a:srgbClr val="FFFFFF"/>
                </a:solidFill>
                <a:latin typeface="Verdana"/>
                <a:ea typeface="Verdana"/>
              </a:rPr>
              <a:t>Controllo visivo in Sliding Mode di un Rover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Introduzione</a:t>
            </a:r>
            <a:endParaRPr lang="it-IT" sz="2200" b="0" strike="noStrike" spc="-1" dirty="0">
              <a:latin typeface="Arial"/>
            </a:endParaRPr>
          </a:p>
        </p:txBody>
      </p:sp>
      <p:pic>
        <p:nvPicPr>
          <p:cNvPr id="92" name="Immagine 91"/>
          <p:cNvPicPr/>
          <p:nvPr/>
        </p:nvPicPr>
        <p:blipFill>
          <a:blip r:embed="rId3"/>
          <a:stretch/>
        </p:blipFill>
        <p:spPr>
          <a:xfrm>
            <a:off x="563760" y="1411200"/>
            <a:ext cx="3396240" cy="4528800"/>
          </a:xfrm>
          <a:prstGeom prst="rect">
            <a:avLst/>
          </a:prstGeom>
          <a:ln w="0">
            <a:noFill/>
          </a:ln>
        </p:spPr>
      </p:pic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D6E93E18-FB1E-5BF8-1035-9970065B8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52149" y="384049"/>
            <a:ext cx="3064052" cy="6007551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04782B39-CBD7-6BC1-9C60-78921EDE69DE}"/>
              </a:ext>
            </a:extLst>
          </p:cNvPr>
          <p:cNvSpPr txBox="1"/>
          <p:nvPr/>
        </p:nvSpPr>
        <p:spPr>
          <a:xfrm>
            <a:off x="4592975" y="1675316"/>
            <a:ext cx="35046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Componenti rover: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ZED 2i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LiDar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Nvidia </a:t>
            </a:r>
            <a:r>
              <a:rPr lang="it-IT" dirty="0" err="1"/>
              <a:t>Jetson</a:t>
            </a:r>
            <a:r>
              <a:rPr lang="it-IT" dirty="0"/>
              <a:t> AGX </a:t>
            </a:r>
            <a:r>
              <a:rPr lang="it-IT" dirty="0" err="1"/>
              <a:t>Orin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Servomotore </a:t>
            </a:r>
            <a:r>
              <a:rPr lang="it-IT" dirty="0">
                <a:sym typeface="Wingdings" panose="05000000000000000000" pitchFamily="2" charset="2"/>
              </a:rPr>
              <a:t> S</a:t>
            </a:r>
            <a:r>
              <a:rPr lang="it-IT" dirty="0"/>
              <a:t>terzo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Motore Brushless </a:t>
            </a:r>
            <a:r>
              <a:rPr lang="it-IT" dirty="0">
                <a:sym typeface="Wingdings" panose="05000000000000000000" pitchFamily="2" charset="2"/>
              </a:rPr>
              <a:t></a:t>
            </a:r>
            <a:r>
              <a:rPr lang="it-IT" dirty="0"/>
              <a:t> Trazione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/>
          </p:nvPr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100" b="0" strike="noStrike" spc="-1">
                <a:solidFill>
                  <a:srgbClr val="FFFFFF"/>
                </a:solidFill>
                <a:latin typeface="Verdana"/>
                <a:ea typeface="Verdana"/>
              </a:rPr>
              <a:t>Controllo visivo in Sliding Mode di un Rover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775800" y="1821960"/>
            <a:ext cx="2404080" cy="2590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Foto aruco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visione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96" name="Segnaposto testo 28"/>
          <p:cNvSpPr/>
          <p:nvPr/>
        </p:nvSpPr>
        <p:spPr>
          <a:xfrm>
            <a:off x="1127880" y="4680000"/>
            <a:ext cx="10031760" cy="133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Immagine/ discorso che tramite OpenCV dall’immagine si ricava la posizione in terna camera del marker e l’id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97" name="Segnaposto testo 29"/>
          <p:cNvSpPr/>
          <p:nvPr/>
        </p:nvSpPr>
        <p:spPr>
          <a:xfrm>
            <a:off x="7855560" y="1729440"/>
            <a:ext cx="2404080" cy="259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Immagine terna marker </a:t>
            </a: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/>
          </p:nvPr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100" b="0" strike="noStrike" spc="-1">
                <a:solidFill>
                  <a:srgbClr val="FFFFFF"/>
                </a:solidFill>
                <a:latin typeface="Verdana"/>
                <a:ea typeface="Verdana"/>
              </a:rPr>
              <a:t>Controllo visivo in Sliding Mode di un Rover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visione</a:t>
            </a:r>
            <a:endParaRPr lang="it-IT" sz="2200" b="0" strike="noStrike" spc="-1">
              <a:latin typeface="Arial"/>
            </a:endParaRPr>
          </a:p>
        </p:txBody>
      </p:sp>
      <p:pic>
        <p:nvPicPr>
          <p:cNvPr id="100" name="Elemento grafico 8"/>
          <p:cNvPicPr/>
          <p:nvPr/>
        </p:nvPicPr>
        <p:blipFill>
          <a:blip r:embed="rId3"/>
          <a:stretch/>
        </p:blipFill>
        <p:spPr>
          <a:xfrm>
            <a:off x="6789335" y="1598400"/>
            <a:ext cx="4351907" cy="1023120"/>
          </a:xfrm>
          <a:prstGeom prst="rect">
            <a:avLst/>
          </a:prstGeom>
          <a:ln w="0">
            <a:noFill/>
          </a:ln>
        </p:spPr>
      </p:pic>
      <p:pic>
        <p:nvPicPr>
          <p:cNvPr id="101" name="Elemento grafico 14"/>
          <p:cNvPicPr/>
          <p:nvPr/>
        </p:nvPicPr>
        <p:blipFill>
          <a:blip r:embed="rId4"/>
          <a:stretch/>
        </p:blipFill>
        <p:spPr>
          <a:xfrm>
            <a:off x="7175823" y="3273034"/>
            <a:ext cx="3965419" cy="738531"/>
          </a:xfrm>
          <a:prstGeom prst="rect">
            <a:avLst/>
          </a:prstGeom>
          <a:ln w="0">
            <a:noFill/>
          </a:ln>
        </p:spPr>
      </p:pic>
      <p:pic>
        <p:nvPicPr>
          <p:cNvPr id="102" name="Elemento grafico 16"/>
          <p:cNvPicPr/>
          <p:nvPr/>
        </p:nvPicPr>
        <p:blipFill>
          <a:blip r:embed="rId5"/>
          <a:stretch/>
        </p:blipFill>
        <p:spPr>
          <a:xfrm>
            <a:off x="7984032" y="4627382"/>
            <a:ext cx="2349000" cy="325080"/>
          </a:xfrm>
          <a:prstGeom prst="rect">
            <a:avLst/>
          </a:prstGeom>
          <a:ln w="0">
            <a:noFill/>
          </a:ln>
        </p:spPr>
      </p:pic>
      <p:sp>
        <p:nvSpPr>
          <p:cNvPr id="103" name="Segnaposto testo 30"/>
          <p:cNvSpPr/>
          <p:nvPr/>
        </p:nvSpPr>
        <p:spPr>
          <a:xfrm>
            <a:off x="8640000" y="4969440"/>
            <a:ext cx="2404080" cy="133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Spiegazione direzioni date dall’id </a:t>
            </a:r>
            <a:endParaRPr lang="it-IT" sz="1800" b="0" strike="noStrike" spc="-1">
              <a:latin typeface="Arial"/>
            </a:endParaRP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CEAAB3B8-B881-EC4F-96C9-37AD637630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9960" y="4232947"/>
            <a:ext cx="1587379" cy="556975"/>
          </a:xfrm>
          <a:prstGeom prst="rect">
            <a:avLst/>
          </a:prstGeom>
        </p:spPr>
      </p:pic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6020FDCF-CC21-694F-B03A-672EF4482A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29372" y="2119680"/>
            <a:ext cx="1688940" cy="614160"/>
          </a:xfrm>
          <a:prstGeom prst="rect">
            <a:avLst/>
          </a:prstGeom>
        </p:spPr>
      </p:pic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D80C6BDB-0BFE-7648-9420-D5BD284FBA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7799" y="1478958"/>
            <a:ext cx="6218656" cy="4908635"/>
          </a:xfrm>
          <a:prstGeom prst="rect">
            <a:avLst/>
          </a:prstGeom>
        </p:spPr>
      </p:pic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B896F64E-9D02-494A-8C2C-6CDAE46F5B3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93984" y="4285533"/>
            <a:ext cx="1662025" cy="7605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/>
          </p:nvPr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100" b="0" strike="noStrike" spc="-1">
                <a:solidFill>
                  <a:srgbClr val="FFFFFF"/>
                </a:solidFill>
                <a:latin typeface="Verdana"/>
                <a:ea typeface="Verdana"/>
              </a:rPr>
              <a:t>Controllo visivo in Sliding Mode di un Rover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controllo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108" name="Titolo 1"/>
          <p:cNvSpPr/>
          <p:nvPr/>
        </p:nvSpPr>
        <p:spPr>
          <a:xfrm>
            <a:off x="776160" y="958320"/>
            <a:ext cx="8793360" cy="85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controllo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110" name="Titolo 2"/>
          <p:cNvSpPr/>
          <p:nvPr/>
        </p:nvSpPr>
        <p:spPr>
          <a:xfrm>
            <a:off x="776520" y="958680"/>
            <a:ext cx="8793360" cy="85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controllo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111" name="Segnaposto testo 5"/>
          <p:cNvSpPr/>
          <p:nvPr/>
        </p:nvSpPr>
        <p:spPr>
          <a:xfrm>
            <a:off x="5760000" y="3081960"/>
            <a:ext cx="2643840" cy="123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Parametri APF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12" name="Segnaposto testo 9"/>
          <p:cNvSpPr/>
          <p:nvPr/>
        </p:nvSpPr>
        <p:spPr>
          <a:xfrm>
            <a:off x="5760360" y="3082320"/>
            <a:ext cx="2643840" cy="123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 dirty="0" err="1">
                <a:solidFill>
                  <a:srgbClr val="000000"/>
                </a:solidFill>
                <a:latin typeface="Verdana"/>
              </a:rPr>
              <a:t>Parametri</a:t>
            </a:r>
            <a:r>
              <a:rPr lang="en-US" sz="1800" b="0" strike="noStrike" spc="-1" dirty="0">
                <a:solidFill>
                  <a:srgbClr val="000000"/>
                </a:solidFill>
                <a:latin typeface="Verdana"/>
              </a:rPr>
              <a:t> APF</a:t>
            </a:r>
            <a:endParaRPr lang="it-IT" sz="1800" b="0" strike="noStrike" spc="-1" dirty="0">
              <a:latin typeface="Arial"/>
            </a:endParaRP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E8422789-689D-415A-36CE-D5E9C4EC2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800" y="2818982"/>
            <a:ext cx="3448050" cy="2305050"/>
          </a:xfrm>
          <a:prstGeom prst="rect">
            <a:avLst/>
          </a:prstGeom>
        </p:spPr>
      </p:pic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6740CD09-766B-56AB-97D0-23F23EFF73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5355" y="1791758"/>
            <a:ext cx="7215260" cy="760931"/>
          </a:xfrm>
          <a:prstGeom prst="rect">
            <a:avLst/>
          </a:prstGeom>
        </p:spPr>
      </p:pic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CABD73F2-4B21-FD84-B62F-7AF7BBB05A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35270" y="1847243"/>
            <a:ext cx="2724150" cy="51435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C1922D88-B158-7975-5FE0-D1D54C8A03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98815" y="5589001"/>
            <a:ext cx="4362726" cy="375076"/>
          </a:xfrm>
          <a:prstGeom prst="rect">
            <a:avLst/>
          </a:prstGeom>
        </p:spPr>
      </p:pic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FD5EF55D-8CE4-2B36-095F-66AD3A1F882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00720" y="5589001"/>
            <a:ext cx="3466336" cy="33365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/>
          </p:nvPr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100" b="0" strike="noStrike" spc="-1">
                <a:solidFill>
                  <a:srgbClr val="FFFFFF"/>
                </a:solidFill>
                <a:latin typeface="Verdana"/>
                <a:ea typeface="Verdana"/>
              </a:rPr>
              <a:t>Controllo visivo in Sliding Mode di un Rover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controllo</a:t>
            </a:r>
            <a:endParaRPr lang="it-IT" sz="2200" b="0" strike="noStrike" spc="-1">
              <a:latin typeface="Arial"/>
            </a:endParaRP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60E7DD48-7F42-DFE4-E7ED-66B0F31FF4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800" y="3234117"/>
            <a:ext cx="2277359" cy="1664224"/>
          </a:xfrm>
          <a:prstGeom prst="rect">
            <a:avLst/>
          </a:prstGeom>
        </p:spPr>
      </p:pic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DD59CABE-83A3-D538-3AD8-901AC1286E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01551" y="1810648"/>
            <a:ext cx="6904742" cy="575395"/>
          </a:xfrm>
          <a:prstGeom prst="rect">
            <a:avLst/>
          </a:prstGeom>
        </p:spPr>
      </p:pic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ADE7A7CA-EEE2-AFA0-7256-B7316628FC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17174" y="3818055"/>
            <a:ext cx="3876386" cy="398714"/>
          </a:xfrm>
          <a:prstGeom prst="rect">
            <a:avLst/>
          </a:prstGeom>
        </p:spPr>
      </p:pic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CB30D64F-1F09-B963-F2D6-FB8A4C54F2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17174" y="3345720"/>
            <a:ext cx="1353828" cy="2757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/>
          </p:nvPr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100" b="0" strike="noStrike" spc="-1">
                <a:solidFill>
                  <a:srgbClr val="FFFFFF"/>
                </a:solidFill>
                <a:latin typeface="Verdana"/>
                <a:ea typeface="Verdana"/>
              </a:rPr>
              <a:t>Controllo visivo in Sliding Mode di un Rover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controllo</a:t>
            </a:r>
            <a:endParaRPr lang="it-IT" sz="2200" b="0" strike="noStrike" spc="-1">
              <a:latin typeface="Arial"/>
            </a:endParaRP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37A8DE77-88B5-45FE-67C5-49E00E193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1831" y="3327354"/>
            <a:ext cx="4013215" cy="657684"/>
          </a:xfrm>
          <a:prstGeom prst="rect">
            <a:avLst/>
          </a:prstGeom>
        </p:spPr>
      </p:pic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21F6FA40-3393-52E4-4F8F-D4C76F1E90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1831" y="2477010"/>
            <a:ext cx="5368852" cy="724795"/>
          </a:xfrm>
          <a:prstGeom prst="rect">
            <a:avLst/>
          </a:prstGeom>
        </p:spPr>
      </p:pic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DE3D8ECA-9D3C-07C7-DD2A-619B3BEC40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1831" y="1717485"/>
            <a:ext cx="7395593" cy="724795"/>
          </a:xfrm>
          <a:prstGeom prst="rect">
            <a:avLst/>
          </a:prstGeom>
        </p:spPr>
      </p:pic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3EB6B0C6-4C4E-88BB-7D9B-C689576F33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8680" y="5439964"/>
            <a:ext cx="6553388" cy="298498"/>
          </a:xfrm>
          <a:prstGeom prst="rect">
            <a:avLst/>
          </a:prstGeom>
        </p:spPr>
      </p:pic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07A58E34-4FD3-7704-E075-B36D7C7C302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455994" y="5546007"/>
            <a:ext cx="469570" cy="144483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2C257892-A96C-6906-3B78-2205EF09F4E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566864" y="5317254"/>
            <a:ext cx="2598739" cy="539361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A26EC5CB-FC24-3664-2089-2AA6C241D35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11984" y="3359916"/>
            <a:ext cx="1037797" cy="249840"/>
          </a:xfrm>
          <a:prstGeom prst="rect">
            <a:avLst/>
          </a:prstGeom>
        </p:spPr>
      </p:pic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EC92398E-EA15-A4FA-2314-01A0A247876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224654" y="3013878"/>
            <a:ext cx="1768098" cy="2498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/>
          </p:nvPr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100" b="0" strike="noStrike" spc="-1">
                <a:solidFill>
                  <a:srgbClr val="FFFFFF"/>
                </a:solidFill>
                <a:latin typeface="Verdana"/>
                <a:ea typeface="Verdana"/>
              </a:rPr>
              <a:t>Controllo visivo in Sliding Mode di un Rover</a:t>
            </a:r>
            <a:endParaRPr lang="it-IT" sz="11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it-IT" sz="11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convertitore</a:t>
            </a:r>
            <a:endParaRPr lang="it-IT" sz="2200" b="0" strike="noStrike" spc="-1">
              <a:latin typeface="Arial"/>
            </a:endParaRP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EF95C93D-D703-F427-646B-E5C955EDEB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081" y="2530440"/>
            <a:ext cx="5826919" cy="2181471"/>
          </a:xfrm>
          <a:prstGeom prst="rect">
            <a:avLst/>
          </a:prstGeom>
        </p:spPr>
      </p:pic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7E8976B2-01D4-7998-FE36-1B720BC72D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66495" y="3036855"/>
            <a:ext cx="3634958" cy="399215"/>
          </a:xfrm>
          <a:prstGeom prst="rect">
            <a:avLst/>
          </a:prstGeom>
        </p:spPr>
      </p:pic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901BD27A-44CA-41DD-82D9-8D3167D234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6477" y="1811880"/>
            <a:ext cx="5665689" cy="470079"/>
          </a:xfrm>
          <a:prstGeom prst="rect">
            <a:avLst/>
          </a:prstGeom>
        </p:spPr>
      </p:pic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E6091B78-62D2-AC10-F176-AAAC81AE17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38077" y="5430471"/>
            <a:ext cx="3600741" cy="31969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/>
          </p:nvPr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100" b="0" strike="noStrike" spc="-1">
                <a:solidFill>
                  <a:srgbClr val="FFFFFF"/>
                </a:solidFill>
                <a:latin typeface="Verdana"/>
                <a:ea typeface="Verdana"/>
              </a:rPr>
              <a:t>Controllo visivo in Sliding Mode di un Rover</a:t>
            </a:r>
            <a:endParaRPr lang="it-IT" sz="11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it-IT" sz="1100" b="0" strike="noStrike" spc="-1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convertitore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134" name="Segnaposto testo 25"/>
          <p:cNvSpPr/>
          <p:nvPr/>
        </p:nvSpPr>
        <p:spPr>
          <a:xfrm>
            <a:off x="775800" y="4559752"/>
            <a:ext cx="9483840" cy="69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 dirty="0" err="1">
                <a:solidFill>
                  <a:srgbClr val="000000"/>
                </a:solidFill>
                <a:latin typeface="Verdana"/>
              </a:rPr>
              <a:t>Qualcosa</a:t>
            </a:r>
            <a:r>
              <a:rPr lang="en-US" sz="1800" b="0" strike="noStrike" spc="-1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Verdana"/>
              </a:rPr>
              <a:t>sul</a:t>
            </a:r>
            <a:r>
              <a:rPr lang="en-US" sz="1800" b="0" strike="noStrike" spc="-1" dirty="0">
                <a:solidFill>
                  <a:srgbClr val="000000"/>
                </a:solidFill>
                <a:latin typeface="Verdana"/>
              </a:rPr>
              <a:t> PID Tuner/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Verdana"/>
              </a:rPr>
              <a:t>Identificazione</a:t>
            </a:r>
            <a:r>
              <a:rPr lang="en-US" sz="1800" b="0" strike="noStrike" spc="-1" dirty="0">
                <a:solidFill>
                  <a:srgbClr val="000000"/>
                </a:solidFill>
                <a:latin typeface="Verdana"/>
              </a:rPr>
              <a:t>?</a:t>
            </a:r>
            <a:endParaRPr lang="it-IT" sz="1800" b="0" strike="noStrike" spc="-1" dirty="0">
              <a:latin typeface="Arial"/>
            </a:endParaRPr>
          </a:p>
        </p:txBody>
      </p:sp>
      <p:sp>
        <p:nvSpPr>
          <p:cNvPr id="135" name="Segnaposto testo 22"/>
          <p:cNvSpPr/>
          <p:nvPr/>
        </p:nvSpPr>
        <p:spPr>
          <a:xfrm>
            <a:off x="4140000" y="5040000"/>
            <a:ext cx="4859640" cy="69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K_p =  …  K_i = …  K_d = ... </a:t>
            </a:r>
            <a:endParaRPr lang="it-IT" sz="1800" b="0" strike="noStrike" spc="-1">
              <a:latin typeface="Arial"/>
            </a:endParaRP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1597D2F8-DCBC-E080-A937-CDA10F0CD3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5400" y="1468527"/>
            <a:ext cx="8374240" cy="26563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C7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4C7F"/>
      </a:hlink>
      <a:folHlink>
        <a:srgbClr val="004C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C7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4C7F"/>
      </a:hlink>
      <a:folHlink>
        <a:srgbClr val="004C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C7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4C7F"/>
      </a:hlink>
      <a:folHlink>
        <a:srgbClr val="004C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15523</TotalTime>
  <Words>233</Words>
  <Application>Microsoft Office PowerPoint</Application>
  <PresentationFormat>Widescreen</PresentationFormat>
  <Paragraphs>67</Paragraphs>
  <Slides>11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11</vt:i4>
      </vt:variant>
    </vt:vector>
  </HeadingPairs>
  <TitlesOfParts>
    <vt:vector size="19" baseType="lpstr">
      <vt:lpstr>Arial</vt:lpstr>
      <vt:lpstr>Calibri</vt:lpstr>
      <vt:lpstr>Symbol</vt:lpstr>
      <vt:lpstr>Times New Roman</vt:lpstr>
      <vt:lpstr>Verdana</vt:lpstr>
      <vt:lpstr>Wingdings</vt:lpstr>
      <vt:lpstr>Office Theme</vt:lpstr>
      <vt:lpstr>Office Theme</vt:lpstr>
      <vt:lpstr>Controllo in Sliding Mode di un Rover con waypoint ArUco</vt:lpstr>
      <vt:lpstr>Introduzione</vt:lpstr>
      <vt:lpstr>Nodo visione</vt:lpstr>
      <vt:lpstr>Nodo visione</vt:lpstr>
      <vt:lpstr>Nodo controllo</vt:lpstr>
      <vt:lpstr>Nodo controllo</vt:lpstr>
      <vt:lpstr>Nodo controllo</vt:lpstr>
      <vt:lpstr>Nodo convertitore</vt:lpstr>
      <vt:lpstr>Nodo convertitore</vt:lpstr>
      <vt:lpstr>Risultati</vt:lpstr>
      <vt:lpstr>Conclusioni e sviluppi futuri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PPT istituzionale Università di Firenze</dc:title>
  <dc:subject/>
  <dc:creator>Unità funzionale Prodotti e strumenti per la comunicazione istituzionale</dc:creator>
  <dc:description/>
  <cp:lastModifiedBy>Giulio Beltrami</cp:lastModifiedBy>
  <cp:revision>130</cp:revision>
  <dcterms:created xsi:type="dcterms:W3CDTF">2020-11-12T10:34:42Z</dcterms:created>
  <dcterms:modified xsi:type="dcterms:W3CDTF">2024-05-06T09:52:47Z</dcterms:modified>
  <dc:language>it-IT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8</vt:i4>
  </property>
  <property fmtid="{D5CDD505-2E9C-101B-9397-08002B2CF9AE}" pid="3" name="PresentationFormat">
    <vt:lpwstr>Widescreen</vt:lpwstr>
  </property>
  <property fmtid="{D5CDD505-2E9C-101B-9397-08002B2CF9AE}" pid="4" name="Slides">
    <vt:i4>8</vt:i4>
  </property>
</Properties>
</file>