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5" dt="2024-06-18T16:52:33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0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CC52A8C3-708B-4CE7-A848-3F502EC51602}"/>
    <pc:docChg chg="undo custSel modSld">
      <pc:chgData name="Giulio Beltrami" userId="e0bbba2c-5e70-403a-8e6b-090771782fcf" providerId="ADAL" clId="{CC52A8C3-708B-4CE7-A848-3F502EC51602}" dt="2024-06-18T16:52:33.122" v="344" actId="20577"/>
      <pc:docMkLst>
        <pc:docMk/>
      </pc:docMkLst>
      <pc:sldChg chg="modSp mod">
        <pc:chgData name="Giulio Beltrami" userId="e0bbba2c-5e70-403a-8e6b-090771782fcf" providerId="ADAL" clId="{CC52A8C3-708B-4CE7-A848-3F502EC51602}" dt="2024-06-18T16:07:36.877" v="14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8T16:07:36.877" v="149" actId="20577"/>
          <ac:spMkLst>
            <pc:docMk/>
            <pc:sldMk cId="0" sldId="257"/>
            <ac:spMk id="2" creationId="{04782B39-CBD7-6BC1-9C60-78921EDE69DE}"/>
          </ac:spMkLst>
        </pc:spChg>
      </pc:sldChg>
      <pc:sldChg chg="modSp mod">
        <pc:chgData name="Giulio Beltrami" userId="e0bbba2c-5e70-403a-8e6b-090771782fcf" providerId="ADAL" clId="{CC52A8C3-708B-4CE7-A848-3F502EC51602}" dt="2024-06-18T16:17:05.456" v="323" actId="20577"/>
        <pc:sldMkLst>
          <pc:docMk/>
          <pc:sldMk cId="0" sldId="258"/>
        </pc:sldMkLst>
        <pc:spChg chg="mod">
          <ac:chgData name="Giulio Beltrami" userId="e0bbba2c-5e70-403a-8e6b-090771782fcf" providerId="ADAL" clId="{CC52A8C3-708B-4CE7-A848-3F502EC51602}" dt="2024-06-18T16:17:05.456" v="323" actId="20577"/>
          <ac:spMkLst>
            <pc:docMk/>
            <pc:sldMk cId="0" sldId="258"/>
            <ac:spMk id="96" creationId="{00000000-0000-0000-0000-000000000000}"/>
          </ac:spMkLst>
        </pc:spChg>
      </pc:sldChg>
      <pc:sldChg chg="modSp mod">
        <pc:chgData name="Giulio Beltrami" userId="e0bbba2c-5e70-403a-8e6b-090771782fcf" providerId="ADAL" clId="{CC52A8C3-708B-4CE7-A848-3F502EC51602}" dt="2024-06-17T11:04:12.941" v="65" actId="20577"/>
        <pc:sldMkLst>
          <pc:docMk/>
          <pc:sldMk cId="0" sldId="265"/>
        </pc:sldMkLst>
        <pc:spChg chg="mod">
          <ac:chgData name="Giulio Beltrami" userId="e0bbba2c-5e70-403a-8e6b-090771782fcf" providerId="ADAL" clId="{CC52A8C3-708B-4CE7-A848-3F502EC51602}" dt="2024-06-17T11:04:12.941" v="65" actId="20577"/>
          <ac:spMkLst>
            <pc:docMk/>
            <pc:sldMk cId="0" sldId="265"/>
            <ac:spMk id="2" creationId="{594B9C33-6FAF-E5D6-8926-02A2B02E25BC}"/>
          </ac:spMkLst>
        </pc:spChg>
      </pc:sldChg>
      <pc:sldChg chg="modSp mod">
        <pc:chgData name="Giulio Beltrami" userId="e0bbba2c-5e70-403a-8e6b-090771782fcf" providerId="ADAL" clId="{CC52A8C3-708B-4CE7-A848-3F502EC51602}" dt="2024-06-18T16:42:48.287" v="343" actId="20577"/>
        <pc:sldMkLst>
          <pc:docMk/>
          <pc:sldMk cId="2329386675" sldId="268"/>
        </pc:sldMkLst>
        <pc:spChg chg="mod">
          <ac:chgData name="Giulio Beltrami" userId="e0bbba2c-5e70-403a-8e6b-090771782fcf" providerId="ADAL" clId="{CC52A8C3-708B-4CE7-A848-3F502EC51602}" dt="2024-06-18T16:42:48.287" v="343" actId="20577"/>
          <ac:spMkLst>
            <pc:docMk/>
            <pc:sldMk cId="2329386675" sldId="268"/>
            <ac:spMk id="2" creationId="{AF1C3D93-C501-F42F-1694-9F4EB890A3CD}"/>
          </ac:spMkLst>
        </pc:spChg>
      </pc:sldChg>
      <pc:sldChg chg="modSp mod">
        <pc:chgData name="Giulio Beltrami" userId="e0bbba2c-5e70-403a-8e6b-090771782fcf" providerId="ADAL" clId="{CC52A8C3-708B-4CE7-A848-3F502EC51602}" dt="2024-06-17T16:56:07.832" v="108" actId="20577"/>
        <pc:sldMkLst>
          <pc:docMk/>
          <pc:sldMk cId="173780160" sldId="270"/>
        </pc:sldMkLst>
        <pc:spChg chg="mod">
          <ac:chgData name="Giulio Beltrami" userId="e0bbba2c-5e70-403a-8e6b-090771782fcf" providerId="ADAL" clId="{CC52A8C3-708B-4CE7-A848-3F502EC51602}" dt="2024-06-17T16:56:07.832" v="108" actId="20577"/>
          <ac:spMkLst>
            <pc:docMk/>
            <pc:sldMk cId="173780160" sldId="270"/>
            <ac:spMk id="3" creationId="{209DD796-608C-28C2-E65A-492D3DE3F186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8T16:26:56.746" v="329" actId="14100"/>
        <pc:sldMkLst>
          <pc:docMk/>
          <pc:sldMk cId="134682257" sldId="273"/>
        </pc:sldMkLst>
        <pc:spChg chg="add del mod">
          <ac:chgData name="Giulio Beltrami" userId="e0bbba2c-5e70-403a-8e6b-090771782fcf" providerId="ADAL" clId="{CC52A8C3-708B-4CE7-A848-3F502EC51602}" dt="2024-06-17T11:08:47.435" v="88" actId="478"/>
          <ac:spMkLst>
            <pc:docMk/>
            <pc:sldMk cId="134682257" sldId="273"/>
            <ac:spMk id="16" creationId="{D724496E-6986-187C-65E9-0DD73A8B3CA3}"/>
          </ac:spMkLst>
        </pc:spChg>
        <pc:spChg chg="add mod">
          <ac:chgData name="Giulio Beltrami" userId="e0bbba2c-5e70-403a-8e6b-090771782fcf" providerId="ADAL" clId="{CC52A8C3-708B-4CE7-A848-3F502EC51602}" dt="2024-06-17T11:09:54.766" v="107" actId="1076"/>
          <ac:spMkLst>
            <pc:docMk/>
            <pc:sldMk cId="134682257" sldId="273"/>
            <ac:spMk id="17" creationId="{5DE68DB2-C7BB-A7A8-CCB3-5E524A0F7D58}"/>
          </ac:spMkLst>
        </pc:spChg>
        <pc:picChg chg="add del mod">
          <ac:chgData name="Giulio Beltrami" userId="e0bbba2c-5e70-403a-8e6b-090771782fcf" providerId="ADAL" clId="{CC52A8C3-708B-4CE7-A848-3F502EC51602}" dt="2024-06-17T11:09:48.219" v="106" actId="1076"/>
          <ac:picMkLst>
            <pc:docMk/>
            <pc:sldMk cId="134682257" sldId="273"/>
            <ac:picMk id="3" creationId="{3CC4779C-45D2-86F0-CD43-BACA2CA03240}"/>
          </ac:picMkLst>
        </pc:picChg>
        <pc:picChg chg="add mod">
          <ac:chgData name="Giulio Beltrami" userId="e0bbba2c-5e70-403a-8e6b-090771782fcf" providerId="ADAL" clId="{CC52A8C3-708B-4CE7-A848-3F502EC51602}" dt="2024-06-18T16:26:56.746" v="329" actId="14100"/>
          <ac:picMkLst>
            <pc:docMk/>
            <pc:sldMk cId="134682257" sldId="273"/>
            <ac:picMk id="4" creationId="{7D0F8814-D7FF-A08A-4932-BB53CE4C24C8}"/>
          </ac:picMkLst>
        </pc:picChg>
        <pc:picChg chg="del">
          <ac:chgData name="Giulio Beltrami" userId="e0bbba2c-5e70-403a-8e6b-090771782fcf" providerId="ADAL" clId="{CC52A8C3-708B-4CE7-A848-3F502EC51602}" dt="2024-06-18T16:26:27.834" v="324" actId="478"/>
          <ac:picMkLst>
            <pc:docMk/>
            <pc:sldMk cId="134682257" sldId="273"/>
            <ac:picMk id="6" creationId="{B2C19C55-EB18-A57C-A218-16CB3D3F61F1}"/>
          </ac:picMkLst>
        </pc:picChg>
        <pc:picChg chg="mod">
          <ac:chgData name="Giulio Beltrami" userId="e0bbba2c-5e70-403a-8e6b-090771782fcf" providerId="ADAL" clId="{CC52A8C3-708B-4CE7-A848-3F502EC51602}" dt="2024-06-17T11:09:25.299" v="99" actId="1076"/>
          <ac:picMkLst>
            <pc:docMk/>
            <pc:sldMk cId="134682257" sldId="273"/>
            <ac:picMk id="8" creationId="{33AF3673-227F-3FA3-057A-8C0638EA248D}"/>
          </ac:picMkLst>
        </pc:picChg>
        <pc:picChg chg="mod">
          <ac:chgData name="Giulio Beltrami" userId="e0bbba2c-5e70-403a-8e6b-090771782fcf" providerId="ADAL" clId="{CC52A8C3-708B-4CE7-A848-3F502EC51602}" dt="2024-06-18T16:26:36.427" v="325" actId="1076"/>
          <ac:picMkLst>
            <pc:docMk/>
            <pc:sldMk cId="134682257" sldId="273"/>
            <ac:picMk id="11" creationId="{CABD73F2-4B21-FD84-B62F-7AF7BBB05A19}"/>
          </ac:picMkLst>
        </pc:picChg>
        <pc:cxnChg chg="add del mod">
          <ac:chgData name="Giulio Beltrami" userId="e0bbba2c-5e70-403a-8e6b-090771782fcf" providerId="ADAL" clId="{CC52A8C3-708B-4CE7-A848-3F502EC51602}" dt="2024-06-17T11:07:54.096" v="78" actId="478"/>
          <ac:cxnSpMkLst>
            <pc:docMk/>
            <pc:sldMk cId="134682257" sldId="273"/>
            <ac:cxnSpMk id="7" creationId="{8130D6D8-ED30-91FE-576E-7D01F442E056}"/>
          </ac:cxnSpMkLst>
        </pc:cxnChg>
      </pc:sldChg>
      <pc:sldChg chg="modSp">
        <pc:chgData name="Giulio Beltrami" userId="e0bbba2c-5e70-403a-8e6b-090771782fcf" providerId="ADAL" clId="{CC52A8C3-708B-4CE7-A848-3F502EC51602}" dt="2024-06-18T16:52:33.122" v="344" actId="20577"/>
        <pc:sldMkLst>
          <pc:docMk/>
          <pc:sldMk cId="53727010" sldId="274"/>
        </pc:sldMkLst>
        <pc:spChg chg="mod">
          <ac:chgData name="Giulio Beltrami" userId="e0bbba2c-5e70-403a-8e6b-090771782fcf" providerId="ADAL" clId="{CC52A8C3-708B-4CE7-A848-3F502EC51602}" dt="2024-06-18T16:52:33.122" v="344" actId="20577"/>
          <ac:spMkLst>
            <pc:docMk/>
            <pc:sldMk cId="53727010" sldId="274"/>
            <ac:spMk id="12" creationId="{DC543E80-3C0C-BF98-451E-26D41F5D57EC}"/>
          </ac:spMkLst>
        </pc:spChg>
      </pc:sldChg>
      <pc:sldChg chg="modSp mod">
        <pc:chgData name="Giulio Beltrami" userId="e0bbba2c-5e70-403a-8e6b-090771782fcf" providerId="ADAL" clId="{CC52A8C3-708B-4CE7-A848-3F502EC51602}" dt="2024-06-18T16:41:11.309" v="332" actId="20577"/>
        <pc:sldMkLst>
          <pc:docMk/>
          <pc:sldMk cId="3704356531" sldId="275"/>
        </pc:sldMkLst>
        <pc:spChg chg="mod">
          <ac:chgData name="Giulio Beltrami" userId="e0bbba2c-5e70-403a-8e6b-090771782fcf" providerId="ADAL" clId="{CC52A8C3-708B-4CE7-A848-3F502EC51602}" dt="2024-06-18T16:41:11.309" v="332" actId="20577"/>
          <ac:spMkLst>
            <pc:docMk/>
            <pc:sldMk cId="3704356531" sldId="275"/>
            <ac:spMk id="4" creationId="{B92E765C-F0F3-BE6F-BEEF-2C398400751A}"/>
          </ac:spMkLst>
        </pc:spChg>
      </pc:sldChg>
      <pc:sldChg chg="modSp mod">
        <pc:chgData name="Giulio Beltrami" userId="e0bbba2c-5e70-403a-8e6b-090771782fcf" providerId="ADAL" clId="{CC52A8C3-708B-4CE7-A848-3F502EC51602}" dt="2024-06-17T10:39:58.719" v="53" actId="1076"/>
        <pc:sldMkLst>
          <pc:docMk/>
          <pc:sldMk cId="1417616155" sldId="276"/>
        </pc:sldMkLst>
        <pc:spChg chg="mod">
          <ac:chgData name="Giulio Beltrami" userId="e0bbba2c-5e70-403a-8e6b-090771782fcf" providerId="ADAL" clId="{CC52A8C3-708B-4CE7-A848-3F502EC51602}" dt="2024-06-17T10:39:58.208" v="52" actId="1076"/>
          <ac:spMkLst>
            <pc:docMk/>
            <pc:sldMk cId="1417616155" sldId="276"/>
            <ac:spMk id="8" creationId="{DA96A236-C5BA-630A-898A-2F3AC56FA9CF}"/>
          </ac:spMkLst>
        </pc:spChg>
        <pc:picChg chg="mod">
          <ac:chgData name="Giulio Beltrami" userId="e0bbba2c-5e70-403a-8e6b-090771782fcf" providerId="ADAL" clId="{CC52A8C3-708B-4CE7-A848-3F502EC51602}" dt="2024-06-17T10:39:58.719" v="53" actId="1076"/>
          <ac:picMkLst>
            <pc:docMk/>
            <pc:sldMk cId="1417616155" sldId="276"/>
            <ac:picMk id="9" creationId="{E6091B78-62D2-AC10-F176-AAAC81AE17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svg"/><Relationship Id="rId9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80" y="4133289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70" y="6022080"/>
            <a:ext cx="3296501" cy="29268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/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ottenere un segnale di velocità longitudinale del rover è stato implementato un filtro complementare. Questo sfrutta: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della posizione stimata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Basso)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dell’accelerometro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Alto)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Provenendo da sensori diversi, le misurazioni della velocità di entrambi i rami presentano diverse perturbazioni del rumore.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blipFill>
                <a:blip r:embed="rId7"/>
                <a:stretch>
                  <a:fillRect l="-358" b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/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parametro che indica la percentuale delle due grandezze di ingresso che concorrono a determinare la stima della velocità.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nostro caso è stato scelto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0.985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blipFill>
                <a:blip r:embed="rId8"/>
                <a:stretch>
                  <a:fillRect l="-900" b="-4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88156" y="1157689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265" y="3221933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882062" y="1762112"/>
            <a:ext cx="999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controllo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throttle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dello sterzo sono stati implementati due PID. Per evitare il fenomeno del wind-up è stata impiegata la tecnica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Clamping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08639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/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non fornisce direttamente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fornisce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Quindi  il rifermento per il controllore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blipFill>
                <a:blip r:embed="rId3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350" y="4302704"/>
            <a:ext cx="7089810" cy="50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/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Mentre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attuale è dato dalla ZED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blipFill>
                <a:blip r:embed="rId6"/>
                <a:stretch>
                  <a:fillRect l="-492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/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riferimento per il controllore su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dato dal nodo di controllo, mentre il valore attuale della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quello stimato dal filtro complementare.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blipFill>
                <a:blip r:embed="rId7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5738" y="2684292"/>
            <a:ext cx="2716976" cy="31551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621" y="5803769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197897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642" y="4401921"/>
            <a:ext cx="7410920" cy="1519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775800" y="1819674"/>
            <a:ext cx="10369095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settare i guadagni del PID è stata usata l'applicazione PID Tuner disponibile su MATLAB. Infatti, tramite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Toolbox di MATLAB è stato possibile definire, dati dei campioni ottenuti sperimentalmente dal rover, la risposta del sistema ad un gradino.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15639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116" y="1672280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328680" y="3026091"/>
            <a:ext cx="305654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doppia ripetizione.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49789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461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328680" y="2995355"/>
            <a:ext cx="2797579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differenti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2060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283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328680" y="2669690"/>
            <a:ext cx="305654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1083318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1148491" y="1812240"/>
            <a:ext cx="9895018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nota che: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 segmenti più lunghi il rover riesce a mantenere un errore, tra la traiettoria desiderata e quella eseguita,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caso di segmenti di minore lunghezza l'errore ottenuto risulta essere maggiore.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Questo dipende: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raggio della circonferenza con cui si calcola il goal (diminuire il raggio potrebbe permettere di convergere più rapidamente)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dalla distanza massima da cui si rileva il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(diminuire la distanza a cui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1237272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1699320" y="2196081"/>
            <a:ext cx="8793359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/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Gli obiettivi fissati sono stati raggiunti come dimostrato dai grafici, nonostante gli errori sulla posa introdotti dalla ZED.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visione riesce correttamente ad individuare i marker e gli id ad essi associati.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sceglie correttamente il punto a cui convergere tra i due proposti  e riesce a svoltare in modo </a:t>
                </a:r>
                <a:r>
                  <a:rPr lang="it-IT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smooth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sistema evita gli ostacoli la cui posizione è conosciuta a priori dimostrando la bontà dell'implementazione di APF.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convertitore, tramite l'utilizzo di due PID correttamente regolati, traduce con successo le grandezze solitamente utilizzate nel controllo dei veicoli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nelle grandezze impiegate nel </a:t>
                </a:r>
                <a:r>
                  <a:rPr lang="it-IT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dart_wrapper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blipFill>
                <a:blip r:embed="rId3"/>
                <a:stretch>
                  <a:fillRect l="-515" b="-1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 e per il riconoscimento dei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artificiale.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33475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e rotazione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50870" lvl="1" indent="-285750">
              <a:lnSpc>
                <a:spcPct val="15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Matrice di trasformazione</a:t>
            </a:r>
          </a:p>
          <a:p>
            <a:pPr marL="750870" lvl="1" indent="-285750">
              <a:lnSpc>
                <a:spcPct val="15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Distanza camera-marker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132225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4369250-5D7E-DF49-8712-44A238BA7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8606" y="4396866"/>
            <a:ext cx="1980419" cy="851793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01DF8E6-B896-294B-8435-28424A7380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9025" y="447920"/>
            <a:ext cx="6348600" cy="1451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2969048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4607" y="4269089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CC4779C-45D2-86F0-CD43-BACA2CA0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202" y="5789415"/>
            <a:ext cx="2538856" cy="294835"/>
          </a:xfrm>
          <a:prstGeom prst="rect">
            <a:avLst/>
          </a:prstGeom>
        </p:spPr>
      </p:pic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F38C8E50-7BB3-2546-81F2-BA9D2EB057A2}"/>
              </a:ext>
            </a:extLst>
          </p:cNvPr>
          <p:cNvSpPr/>
          <p:nvPr/>
        </p:nvSpPr>
        <p:spPr>
          <a:xfrm>
            <a:off x="2263224" y="5662732"/>
            <a:ext cx="1113960" cy="580708"/>
          </a:xfrm>
          <a:prstGeom prst="rightArrow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0F8814-D7FF-A08A-4932-BB53CE4C2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725" y="4358262"/>
            <a:ext cx="6850249" cy="6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489" b="-6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16624</TotalTime>
  <Words>1186</Words>
  <Application>Microsoft Office PowerPoint</Application>
  <PresentationFormat>Widescreen</PresentationFormat>
  <Paragraphs>132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144</cp:revision>
  <dcterms:created xsi:type="dcterms:W3CDTF">2020-11-12T10:34:42Z</dcterms:created>
  <dcterms:modified xsi:type="dcterms:W3CDTF">2024-06-18T16:52:44Z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