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24">
          <p15:clr>
            <a:srgbClr val="A4A3A4"/>
          </p15:clr>
        </p15:guide>
        <p15:guide id="2" pos="7368">
          <p15:clr>
            <a:srgbClr val="A4A3A4"/>
          </p15:clr>
        </p15:guide>
        <p15:guide id="3" pos="312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5928">
          <p15:clr>
            <a:srgbClr val="A4A3A4"/>
          </p15:clr>
        </p15:guide>
        <p15:guide id="6" pos="6168">
          <p15:clr>
            <a:srgbClr val="A4A3A4"/>
          </p15:clr>
        </p15:guide>
        <p15:guide id="7" pos="1512">
          <p15:clr>
            <a:srgbClr val="A4A3A4"/>
          </p15:clr>
        </p15:guide>
        <p15:guide id="8" orient="horz" pos="264">
          <p15:clr>
            <a:srgbClr val="A4A3A4"/>
          </p15:clr>
        </p15:guide>
        <p15:guide id="9" pos="2496">
          <p15:clr>
            <a:srgbClr val="A4A3A4"/>
          </p15:clr>
        </p15:guide>
        <p15:guide id="10" pos="2688">
          <p15:clr>
            <a:srgbClr val="A4A3A4"/>
          </p15:clr>
        </p15:guide>
        <p15:guide id="11" pos="4536">
          <p15:clr>
            <a:srgbClr val="A4A3A4"/>
          </p15:clr>
        </p15:guide>
        <p15:guide id="12" pos="4008">
          <p15:clr>
            <a:srgbClr val="A4A3A4"/>
          </p15:clr>
        </p15:guide>
        <p15:guide id="13" pos="4944">
          <p15:clr>
            <a:srgbClr val="A4A3A4"/>
          </p15:clr>
        </p15:guide>
        <p15:guide id="14" pos="5136">
          <p15:clr>
            <a:srgbClr val="A4A3A4"/>
          </p15:clr>
        </p15:guide>
        <p15:guide id="15" orient="horz" pos="1584">
          <p15:clr>
            <a:srgbClr val="A4A3A4"/>
          </p15:clr>
        </p15:guide>
        <p15:guide id="16" orient="horz" pos="2736">
          <p15:clr>
            <a:srgbClr val="A4A3A4"/>
          </p15:clr>
        </p15:guide>
        <p15:guide id="17" orient="horz" pos="3648">
          <p15:clr>
            <a:srgbClr val="A4A3A4"/>
          </p15:clr>
        </p15:guide>
        <p15:guide id="18" orient="horz" pos="864">
          <p15:clr>
            <a:srgbClr val="A4A3A4"/>
          </p15:clr>
        </p15:guide>
        <p15:guide id="19" orient="horz" pos="3984">
          <p15:clr>
            <a:srgbClr val="A4A3A4"/>
          </p15:clr>
        </p15:guide>
        <p15:guide id="20" pos="456">
          <p15:clr>
            <a:srgbClr val="A4A3A4"/>
          </p15:clr>
        </p15:guide>
        <p15:guide id="21" pos="7248">
          <p15:clr>
            <a:srgbClr val="A4A3A4"/>
          </p15:clr>
        </p15:guide>
        <p15:guide id="22" orient="horz" pos="1920">
          <p15:clr>
            <a:srgbClr val="A4A3A4"/>
          </p15:clr>
        </p15:guide>
        <p15:guide id="23" orient="horz" pos="2256">
          <p15:clr>
            <a:srgbClr val="A4A3A4"/>
          </p15:clr>
        </p15:guide>
        <p15:guide id="24" pos="7176">
          <p15:clr>
            <a:srgbClr val="A4A3A4"/>
          </p15:clr>
        </p15:guide>
        <p15:guide id="25" orient="horz" pos="1704">
          <p15:clr>
            <a:srgbClr val="A4A3A4"/>
          </p15:clr>
        </p15:guide>
        <p15:guide id="26" pos="4176">
          <p15:clr>
            <a:srgbClr val="A4A3A4"/>
          </p15:clr>
        </p15:guide>
        <p15:guide id="27" orient="horz" pos="2592">
          <p15:clr>
            <a:srgbClr val="A4A3A4"/>
          </p15:clr>
        </p15:guide>
        <p15:guide id="28" pos="6912">
          <p15:clr>
            <a:srgbClr val="A4A3A4"/>
          </p15:clr>
        </p15:guide>
        <p15:guide id="29" pos="3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24" orient="horz"/>
        <p:guide pos="7368"/>
        <p:guide pos="312"/>
        <p:guide pos="2856" orient="horz"/>
        <p:guide pos="5928"/>
        <p:guide pos="6168"/>
        <p:guide pos="1512"/>
        <p:guide pos="264" orient="horz"/>
        <p:guide pos="2496"/>
        <p:guide pos="2688"/>
        <p:guide pos="4536"/>
        <p:guide pos="4008"/>
        <p:guide pos="4944"/>
        <p:guide pos="5136"/>
        <p:guide pos="1584" orient="horz"/>
        <p:guide pos="2736" orient="horz"/>
        <p:guide pos="3648" orient="horz"/>
        <p:guide pos="864" orient="horz"/>
        <p:guide pos="3984" orient="horz"/>
        <p:guide pos="456"/>
        <p:guide pos="7248"/>
        <p:guide pos="1920" orient="horz"/>
        <p:guide pos="2256" orient="horz"/>
        <p:guide pos="7176"/>
        <p:guide pos="1704" orient="horz"/>
        <p:guide pos="4176"/>
        <p:guide pos="2592" orient="horz"/>
        <p:guide pos="6912"/>
        <p:guide pos="35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267712" y="1408176"/>
            <a:ext cx="6400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867912" y="5047488"/>
            <a:ext cx="5486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3733800" y="5539861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9783803" y="5539861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conteúdos à esquerda">
  <p:cSld name="Três conteúdos à esquerda">
    <p:bg>
      <p:bgPr>
        <a:solidFill>
          <a:schemeClr val="accent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1"/>
          <p:cNvGrpSpPr/>
          <p:nvPr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114" name="Google Shape;114;p11"/>
            <p:cNvCxnSpPr/>
            <p:nvPr/>
          </p:nvCxnSpPr>
          <p:spPr>
            <a:xfrm>
              <a:off x="5440605" y="5541172"/>
              <a:ext cx="1797621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1"/>
            <p:cNvCxnSpPr/>
            <p:nvPr/>
          </p:nvCxnSpPr>
          <p:spPr>
            <a:xfrm>
              <a:off x="7237724" y="5540787"/>
              <a:ext cx="4061254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1"/>
          <p:cNvSpPr txBox="1"/>
          <p:nvPr>
            <p:ph type="title"/>
          </p:nvPr>
        </p:nvSpPr>
        <p:spPr>
          <a:xfrm>
            <a:off x="6217920" y="2514600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630936" y="125272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2" type="body"/>
          </p:nvPr>
        </p:nvSpPr>
        <p:spPr>
          <a:xfrm>
            <a:off x="630936" y="358444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3" type="body"/>
          </p:nvPr>
        </p:nvSpPr>
        <p:spPr>
          <a:xfrm>
            <a:off x="365760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4" type="body"/>
          </p:nvPr>
        </p:nvSpPr>
        <p:spPr>
          <a:xfrm>
            <a:off x="365760" y="4123944"/>
            <a:ext cx="4754880" cy="94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5" type="body"/>
          </p:nvPr>
        </p:nvSpPr>
        <p:spPr>
          <a:xfrm>
            <a:off x="630936" y="5065776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6" type="body"/>
          </p:nvPr>
        </p:nvSpPr>
        <p:spPr>
          <a:xfrm>
            <a:off x="365760" y="5605272"/>
            <a:ext cx="4754880" cy="114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emos">
  <p:cSld name="Agradecemos">
    <p:bg>
      <p:bgPr>
        <a:solidFill>
          <a:schemeClr val="accent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 txBox="1"/>
          <p:nvPr>
            <p:ph type="title"/>
          </p:nvPr>
        </p:nvSpPr>
        <p:spPr>
          <a:xfrm>
            <a:off x="2313432" y="1426464"/>
            <a:ext cx="6675120" cy="170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" name="Google Shape;128;p12"/>
          <p:cNvGrpSpPr/>
          <p:nvPr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129" name="Google Shape;129;p12"/>
            <p:cNvCxnSpPr/>
            <p:nvPr/>
          </p:nvCxnSpPr>
          <p:spPr>
            <a:xfrm>
              <a:off x="3733800" y="5537385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2"/>
            <p:cNvCxnSpPr/>
            <p:nvPr/>
          </p:nvCxnSpPr>
          <p:spPr>
            <a:xfrm>
              <a:off x="9774567" y="5537385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3877056" y="3383280"/>
            <a:ext cx="475488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4056992" y="1709738"/>
            <a:ext cx="729045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056992" y="4589463"/>
            <a:ext cx="729045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36" name="Google Shape;136;p13"/>
            <p:cNvCxnSpPr/>
            <p:nvPr/>
          </p:nvCxnSpPr>
          <p:spPr>
            <a:xfrm>
              <a:off x="3733800" y="5539861"/>
              <a:ext cx="6054153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3"/>
            <p:cNvCxnSpPr/>
            <p:nvPr/>
          </p:nvCxnSpPr>
          <p:spPr>
            <a:xfrm>
              <a:off x="9783803" y="5539861"/>
              <a:ext cx="2171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bg>
      <p:bgPr>
        <a:solidFill>
          <a:srgbClr val="D8BEB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95144" y="1463040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322576" y="2953512"/>
            <a:ext cx="7470648" cy="329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i="1" sz="16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2286319" y="5546299"/>
              <a:ext cx="7391400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9676016" y="5547202"/>
              <a:ext cx="241143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claras">
  <p:cSld name="Título e duas colunas claras">
    <p:bg>
      <p:bgPr>
        <a:solidFill>
          <a:schemeClr val="accent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49224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6236208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365760" y="3401568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4" type="body"/>
          </p:nvPr>
        </p:nvSpPr>
        <p:spPr>
          <a:xfrm>
            <a:off x="5943600" y="3401568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2077471" y="5539116"/>
              <a:ext cx="4755396" cy="0"/>
            </a:xfrm>
            <a:prstGeom prst="straightConnector1">
              <a:avLst/>
            </a:prstGeom>
            <a:noFill/>
            <a:ln cap="flat" cmpd="sng" w="571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6816103" y="5539117"/>
              <a:ext cx="6742176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 à direita">
  <p:cSld name="Dois conteúdos à direita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67512" y="1399032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245352" y="125272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245352" y="350215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body"/>
          </p:nvPr>
        </p:nvSpPr>
        <p:spPr>
          <a:xfrm>
            <a:off x="5989320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4" type="body"/>
          </p:nvPr>
        </p:nvSpPr>
        <p:spPr>
          <a:xfrm>
            <a:off x="5989320" y="394106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0" name="Google Shape;50;p5"/>
          <p:cNvGrpSpPr/>
          <p:nvPr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51" name="Google Shape;51;p5"/>
            <p:cNvCxnSpPr/>
            <p:nvPr/>
          </p:nvCxnSpPr>
          <p:spPr>
            <a:xfrm>
              <a:off x="5475479" y="5537976"/>
              <a:ext cx="30607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5"/>
            <p:cNvCxnSpPr/>
            <p:nvPr/>
          </p:nvCxnSpPr>
          <p:spPr>
            <a:xfrm flipH="1" rot="10800000">
              <a:off x="8537690" y="5537794"/>
              <a:ext cx="1216871" cy="364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xa escura de título e conteúdo">
  <p:cSld name="Faixa escura de título e conteúdo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Arial"/>
              <a:buNone/>
              <a:defRPr sz="5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49224" y="348386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365760" y="3931920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5943600" y="3931920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 flipH="1" rot="5400000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62" name="Google Shape;62;p6"/>
            <p:cNvCxnSpPr/>
            <p:nvPr/>
          </p:nvCxnSpPr>
          <p:spPr>
            <a:xfrm rot="10800000">
              <a:off x="5934529" y="51760740"/>
              <a:ext cx="0" cy="7294360"/>
            </a:xfrm>
            <a:prstGeom prst="straightConnector1">
              <a:avLst/>
            </a:prstGeom>
            <a:noFill/>
            <a:ln cap="flat" cmpd="sng" w="444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6"/>
            <p:cNvCxnSpPr/>
            <p:nvPr/>
          </p:nvCxnSpPr>
          <p:spPr>
            <a:xfrm rot="10800000">
              <a:off x="11514714" y="53474916"/>
              <a:ext cx="0" cy="3866008"/>
            </a:xfrm>
            <a:prstGeom prst="straightConnector1">
              <a:avLst/>
            </a:prstGeom>
            <a:noFill/>
            <a:ln cap="flat" cmpd="sng" w="444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>
  <p:cSld name="Dois conteúdos">
    <p:bg>
      <p:bgPr>
        <a:solidFill>
          <a:srgbClr val="D8BEB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295144" y="1463040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69" name="Google Shape;69;p7"/>
            <p:cNvCxnSpPr/>
            <p:nvPr/>
          </p:nvCxnSpPr>
          <p:spPr>
            <a:xfrm>
              <a:off x="2286319" y="5546299"/>
              <a:ext cx="7391400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7"/>
            <p:cNvCxnSpPr/>
            <p:nvPr/>
          </p:nvCxnSpPr>
          <p:spPr>
            <a:xfrm>
              <a:off x="9676016" y="5547202"/>
              <a:ext cx="2411430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2322576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2" type="body"/>
          </p:nvPr>
        </p:nvSpPr>
        <p:spPr>
          <a:xfrm>
            <a:off x="2322576" y="444398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3" type="body"/>
          </p:nvPr>
        </p:nvSpPr>
        <p:spPr>
          <a:xfrm>
            <a:off x="2020824" y="3401568"/>
            <a:ext cx="8379220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4" type="body"/>
          </p:nvPr>
        </p:nvSpPr>
        <p:spPr>
          <a:xfrm>
            <a:off x="2020824" y="4901184"/>
            <a:ext cx="8379220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 no escuro à direita">
  <p:cSld name="Dois conteúdos no escuro à direita">
    <p:bg>
      <p:bgPr>
        <a:solidFill>
          <a:schemeClr val="accent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667512" y="1399032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Arial"/>
              <a:buNone/>
              <a:defRPr sz="5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6245352" y="135331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b="1" sz="2200">
                <a:solidFill>
                  <a:schemeClr val="accent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2" type="body"/>
          </p:nvPr>
        </p:nvSpPr>
        <p:spPr>
          <a:xfrm>
            <a:off x="6245352" y="350215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b="1" sz="2200">
                <a:solidFill>
                  <a:schemeClr val="accent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3" type="body"/>
          </p:nvPr>
        </p:nvSpPr>
        <p:spPr>
          <a:xfrm>
            <a:off x="5971032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4" type="body"/>
          </p:nvPr>
        </p:nvSpPr>
        <p:spPr>
          <a:xfrm>
            <a:off x="5971032" y="394106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4" name="Google Shape;84;p8"/>
          <p:cNvGrpSpPr/>
          <p:nvPr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85" name="Google Shape;85;p8"/>
            <p:cNvCxnSpPr/>
            <p:nvPr/>
          </p:nvCxnSpPr>
          <p:spPr>
            <a:xfrm>
              <a:off x="5464255" y="5541151"/>
              <a:ext cx="3991534" cy="0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9454487" y="5541151"/>
              <a:ext cx="16764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Três">
  <p:cSld name="Conteúdo Três">
    <p:bg>
      <p:bgPr>
        <a:solidFill>
          <a:srgbClr val="D8BEB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603504" y="1463040"/>
            <a:ext cx="10871708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49224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4334256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3" type="body"/>
          </p:nvPr>
        </p:nvSpPr>
        <p:spPr>
          <a:xfrm>
            <a:off x="365760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4" type="body"/>
          </p:nvPr>
        </p:nvSpPr>
        <p:spPr>
          <a:xfrm>
            <a:off x="4005072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5" name="Google Shape;95;p9"/>
          <p:cNvGrpSpPr/>
          <p:nvPr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96" name="Google Shape;96;p9"/>
            <p:cNvCxnSpPr/>
            <p:nvPr/>
          </p:nvCxnSpPr>
          <p:spPr>
            <a:xfrm>
              <a:off x="2792270" y="5541172"/>
              <a:ext cx="6760464" cy="0"/>
            </a:xfrm>
            <a:prstGeom prst="straightConnector1">
              <a:avLst/>
            </a:prstGeom>
            <a:noFill/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9"/>
            <p:cNvCxnSpPr/>
            <p:nvPr/>
          </p:nvCxnSpPr>
          <p:spPr>
            <a:xfrm>
              <a:off x="9552734" y="5541330"/>
              <a:ext cx="4631436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8" name="Google Shape;98;p9"/>
          <p:cNvSpPr txBox="1"/>
          <p:nvPr>
            <p:ph idx="5" type="body"/>
          </p:nvPr>
        </p:nvSpPr>
        <p:spPr>
          <a:xfrm>
            <a:off x="8266176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6" type="body"/>
          </p:nvPr>
        </p:nvSpPr>
        <p:spPr>
          <a:xfrm>
            <a:off x="7973568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escuras">
  <p:cSld name="Título e duas colunas escuras">
    <p:bg>
      <p:bgPr>
        <a:solidFill>
          <a:schemeClr val="accent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0"/>
          <p:cNvCxnSpPr/>
          <p:nvPr/>
        </p:nvCxnSpPr>
        <p:spPr>
          <a:xfrm>
            <a:off x="4267200" y="2523744"/>
            <a:ext cx="7924800" cy="883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0"/>
          <p:cNvCxnSpPr/>
          <p:nvPr/>
        </p:nvCxnSpPr>
        <p:spPr>
          <a:xfrm>
            <a:off x="723384" y="2523744"/>
            <a:ext cx="3543816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0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649224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2" type="body"/>
          </p:nvPr>
        </p:nvSpPr>
        <p:spPr>
          <a:xfrm>
            <a:off x="6236208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3" type="body"/>
          </p:nvPr>
        </p:nvSpPr>
        <p:spPr>
          <a:xfrm>
            <a:off x="365760" y="3401568"/>
            <a:ext cx="5111496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4" type="body"/>
          </p:nvPr>
        </p:nvSpPr>
        <p:spPr>
          <a:xfrm>
            <a:off x="5943600" y="3401568"/>
            <a:ext cx="5111496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marcoantoniomorbach3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ctrTitle"/>
          </p:nvPr>
        </p:nvSpPr>
        <p:spPr>
          <a:xfrm>
            <a:off x="2267712" y="1408176"/>
            <a:ext cx="7086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pt-BR"/>
              <a:t>Portfólio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pt-BR" sz="4800"/>
              <a:t>Profissional e Pessoal</a:t>
            </a:r>
            <a:endParaRPr sz="4800"/>
          </a:p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867912" y="5047488"/>
            <a:ext cx="54864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/>
              <a:t>Marco Antonio Chaves Morbach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pt-BR"/>
              <a:t>Sobre Mim</a:t>
            </a:r>
            <a:endParaRPr/>
          </a:p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Título da apresentação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>
            <p:ph idx="3" type="body"/>
          </p:nvPr>
        </p:nvSpPr>
        <p:spPr>
          <a:xfrm>
            <a:off x="723900" y="2642200"/>
            <a:ext cx="6404700" cy="2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Meu nome é Marco Antonio Chaves Morbach, sou aluno do Centro Universitário de Brasília (CEUB) , cursando o curso de Engenharia da Computação. Sou nascido em Brasília (DF) e possuo ensino médio completo, sendo formado no Colégio Madre Carmen Sallés. Sou uma pessoa muito ambiciosa e dedicada, gosto de desafios e de ser sempre prestativo e proativo. Possuo algumas experiências com programação em C e conhecimentos básicos sobre softwares e hardwares. Além disso, procuro sempre melhorar e estar disposto para as situações que forem demandadas.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9" title="foto 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200" y="2514588"/>
            <a:ext cx="2510700" cy="334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95312" y="1158357"/>
            <a:ext cx="48462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pt-BR"/>
              <a:t>Projetos </a:t>
            </a:r>
            <a:r>
              <a:rPr lang="pt-BR"/>
              <a:t>Acadêmicos</a:t>
            </a:r>
            <a:r>
              <a:rPr lang="pt-BR"/>
              <a:t> e Premiações</a:t>
            </a:r>
            <a:br>
              <a:rPr b="0" i="0" lang="pt-BR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Título da apresentação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6245352" y="1252728"/>
            <a:ext cx="5093208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pt-BR"/>
              <a:t>Feira Escolar </a:t>
            </a:r>
            <a:r>
              <a:rPr lang="pt-BR"/>
              <a:t>Científico</a:t>
            </a:r>
            <a:r>
              <a:rPr lang="pt-BR"/>
              <a:t> Cultural</a:t>
            </a:r>
            <a:endParaRPr/>
          </a:p>
        </p:txBody>
      </p:sp>
      <p:sp>
        <p:nvSpPr>
          <p:cNvPr id="186" name="Google Shape;186;p20"/>
          <p:cNvSpPr txBox="1"/>
          <p:nvPr>
            <p:ph idx="3" type="body"/>
          </p:nvPr>
        </p:nvSpPr>
        <p:spPr>
          <a:xfrm>
            <a:off x="5989326" y="1792225"/>
            <a:ext cx="5517000" cy="2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Como realização de projeto acadêmico possuo um objeto e apresentação de pesquisa que foi notável e realizado de forma precisa e correta para os docentes do meio escolar. Nesse sentido, tal projeto realizado teve como tema central o auxílio a pessoas cegas no contexto de mobilidade urbana atual, trazendo ideias e discussões que viabilizem o auxílio a tal grupo afetado. Com isso, ao final da apresentação escolar eu e meu grupo, recebemos a certificação de honra ao mérito e fomos vistos como o melhor trabalho da Feira Escolar Científica Cultural daquele ano vigente</a:t>
            </a:r>
            <a:endParaRPr sz="1800"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Arial"/>
              <a:buNone/>
            </a:pPr>
            <a:r>
              <a:rPr lang="pt-BR"/>
              <a:t>Competências</a:t>
            </a:r>
            <a:r>
              <a:rPr lang="pt-BR"/>
              <a:t> e Conhecimentos na Engenharia de Computação</a:t>
            </a:r>
            <a:br>
              <a:rPr b="0" i="0" lang="pt-BR" sz="5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Título da apresentação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649224" y="348386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262150" y="3271702"/>
            <a:ext cx="50175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As minhas </a:t>
            </a:r>
            <a:r>
              <a:rPr lang="pt-BR" sz="1800">
                <a:solidFill>
                  <a:schemeClr val="dk1"/>
                </a:solidFill>
              </a:rPr>
              <a:t>competências</a:t>
            </a:r>
            <a:r>
              <a:rPr lang="pt-BR" sz="1800">
                <a:solidFill>
                  <a:schemeClr val="dk1"/>
                </a:solidFill>
              </a:rPr>
              <a:t> relacionadas com a computação e programação de forma que possuo conhecimentos básicos sobre software e hardware, além de ser um iniciante em programação em C e ter conhecimentos básicos sobre redes de computadores e Internet, e sempre estando em constante evolução e persistência durante minha fase acadêmica superior para garantir um futuro profissional eficiente.</a:t>
            </a:r>
            <a:endParaRPr sz="1800">
              <a:solidFill>
                <a:schemeClr val="dk1"/>
              </a:solidFill>
            </a:endParaRPr>
          </a:p>
          <a:p>
            <a:pPr indent="0" lvl="0" marL="283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21"/>
          <p:cNvSpPr txBox="1"/>
          <p:nvPr>
            <p:ph idx="3" type="body"/>
          </p:nvPr>
        </p:nvSpPr>
        <p:spPr>
          <a:xfrm>
            <a:off x="5943600" y="3931920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699" y="3319741"/>
            <a:ext cx="4507275" cy="300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2295144" y="1463040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pt-BR"/>
              <a:t>Contatos</a:t>
            </a:r>
            <a:endParaRPr/>
          </a:p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Título da apresentação</a:t>
            </a:r>
            <a:endParaRPr/>
          </a:p>
        </p:txBody>
      </p:sp>
      <p:sp>
        <p:nvSpPr>
          <p:cNvPr id="207" name="Google Shape;207;p22"/>
          <p:cNvSpPr txBox="1"/>
          <p:nvPr>
            <p:ph idx="3" type="body"/>
          </p:nvPr>
        </p:nvSpPr>
        <p:spPr>
          <a:xfrm>
            <a:off x="2020824" y="3401568"/>
            <a:ext cx="8379220" cy="9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Gmail - </a:t>
            </a:r>
            <a:r>
              <a:rPr lang="pt-BR" sz="2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marcoantoniomorbach33@gmail.com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LinkedIN - @marcomorbach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Telefone – +55 (61) 99424 - 0000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2" type="body"/>
          </p:nvPr>
        </p:nvSpPr>
        <p:spPr>
          <a:xfrm>
            <a:off x="2295151" y="4785784"/>
            <a:ext cx="4827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