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ACE972-A047-BF5E-BCED-7DE64ED07FE2}" v="1839" dt="2020-07-15T13:02:46.225"/>
    <p1510:client id="{B2A0CB50-9E49-10C8-2133-1CB16E87F92C}" v="17" dt="2020-07-15T13:03:51.7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3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N49i5xuyaY0?feature=oembed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nTOQ2kvr44Y?feature=oembed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9hu8MNuvCHE?feature=oembed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52FD7-76EF-4EBF-8807-5A08A9C8EA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/>
              <a:t>Futuristic</a:t>
            </a:r>
            <a:r>
              <a:rPr lang="tr-TR" dirty="0"/>
              <a:t> </a:t>
            </a:r>
            <a:r>
              <a:rPr lang="tr-TR" dirty="0" err="1"/>
              <a:t>Interfaces</a:t>
            </a:r>
            <a:r>
              <a:rPr lang="tr-TR" dirty="0"/>
              <a:t> &amp; Wrap </a:t>
            </a:r>
            <a:r>
              <a:rPr lang="tr-TR" dirty="0" err="1"/>
              <a:t>Up</a:t>
            </a:r>
            <a:endParaRPr lang="de-DE" dirty="0" err="1"/>
          </a:p>
          <a:p>
            <a:endParaRPr lang="tr-TR" dirty="0">
              <a:cs typeface="Calibri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8D8C1-1062-49B2-BB56-D9F8E5DA6E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62868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515C8A-4E22-435E-AE96-5FAC638DA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3. </a:t>
            </a:r>
            <a:r>
              <a:rPr lang="de-DE" dirty="0" err="1">
                <a:cs typeface="Calibri Light"/>
              </a:rPr>
              <a:t>Mindwave</a:t>
            </a:r>
            <a:endParaRPr lang="de-DE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35BC8C-0818-47CD-9D4B-78BB510B4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Game Controller für das Gehirn</a:t>
            </a:r>
          </a:p>
          <a:p>
            <a:r>
              <a:rPr lang="de-DE" dirty="0"/>
              <a:t>Funktioniert über ein Headset, welches über einen Clip mit Sensoren die "</a:t>
            </a:r>
            <a:r>
              <a:rPr lang="de-DE" dirty="0" err="1"/>
              <a:t>Brainwaves</a:t>
            </a:r>
            <a:r>
              <a:rPr lang="de-DE" dirty="0"/>
              <a:t>" des Benutzers auswerten kann. </a:t>
            </a:r>
          </a:p>
          <a:p>
            <a:r>
              <a:rPr lang="de-DE" dirty="0"/>
              <a:t>Dazu gibt es die APP "</a:t>
            </a:r>
            <a:r>
              <a:rPr lang="de-DE" dirty="0" err="1"/>
              <a:t>Brainwave</a:t>
            </a:r>
            <a:r>
              <a:rPr lang="de-DE" dirty="0"/>
              <a:t> Visualizer", welche unter Anderem die Aufmerksamkeit anzeigt. </a:t>
            </a:r>
          </a:p>
          <a:p>
            <a:r>
              <a:rPr lang="de-DE" dirty="0"/>
              <a:t>Es gibt verschiedene Spiele für den Controller. Zum Beispiel muss man blinzeln, um Dinge aufzusammeln, oder sich konzentrieren, um Gegenstände explodieren zu lassen. 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4452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515C8A-4E22-435E-AE96-5FAC638DA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3. </a:t>
            </a:r>
            <a:r>
              <a:rPr lang="de-DE" dirty="0" err="1">
                <a:cs typeface="Calibri Light"/>
              </a:rPr>
              <a:t>Mindwave</a:t>
            </a:r>
            <a:endParaRPr lang="de-DE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35BC8C-0818-47CD-9D4B-78BB510B4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 einem Jump n Run Spiel, muss man sich z.B. auch entspannen, damit die Lande-Plattformen größer werden. Wenn man ängstlich ist, werden die Plattformen immer kleiner</a:t>
            </a:r>
          </a:p>
          <a:p>
            <a:r>
              <a:rPr lang="de-DE" dirty="0"/>
              <a:t>Also ist es auch gut für Gehirn-Training Aspekte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5541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515C8A-4E22-435E-AE96-5FAC638DA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3. </a:t>
            </a:r>
            <a:r>
              <a:rPr lang="de-DE" dirty="0" err="1">
                <a:cs typeface="Calibri Light"/>
              </a:rPr>
              <a:t>Mindwave</a:t>
            </a:r>
            <a:endParaRPr lang="de-DE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35BC8C-0818-47CD-9D4B-78BB510B4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  <a:p>
            <a:endParaRPr lang="de-DE" dirty="0"/>
          </a:p>
        </p:txBody>
      </p:sp>
      <p:pic>
        <p:nvPicPr>
          <p:cNvPr id="4" name="Grafik 4">
            <a:hlinkClick r:id="" action="ppaction://media"/>
            <a:extLst>
              <a:ext uri="{FF2B5EF4-FFF2-40B4-BE49-F238E27FC236}">
                <a16:creationId xmlns:a16="http://schemas.microsoft.com/office/drawing/2014/main" id="{C977B1B2-7AA8-4F35-AC95-647FEBEFDA4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150734" y="2162416"/>
            <a:ext cx="4851721" cy="271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884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DAE3342-9DFC-49D4-B09C-25E31076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E49E0D20-8423-4612-99A5-14AEF8F6B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57C2C108-5A30-48CA-9203-56747AEB7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1A343912-2EFC-408E-A862-5C9BF108D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A50D1CF-9DAE-4CF6-B829-E66CEE9D5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FE5799A4-0568-433E-BF41-752CF516A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CDBB86ED-F16F-4C28-BDD5-72D771176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3347939E-8B76-4CFC-B2EC-63A7E2278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FA1DD132-02E4-4CD3-B496-BFF924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710BDA52-A7D7-4E4E-9F36-EC8F983EA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B1BDF852-319F-42B8-9A50-7C9A9387C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3AACE376-C01E-4F1F-91B7-39D0274BF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7F612F4C-050E-459D-9771-ED088374A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94E4211B-3E41-4905-8F4E-76811B9E5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6AEC87EE-0CB8-43DE-8FEB-4586A92E8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277C1C5D-7BDC-47E4-8B81-C3C4AE949B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7A2A6EF8-9768-4478-9CD3-DFA547CEF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1FD9091C-E8FA-4ADA-937F-A74426ED1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B69923E7-63C4-47CE-956E-09D384D4F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2576784-872E-494C-A041-0E346226B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54F73D8-62C2-4127-9D19-01219BBB9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FD8CA02-9BE5-4B82-8129-6EF618402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01515E68-030C-4313-B300-35253163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937725F-1DDF-4225-937E-106DBB047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DA04DBF5-8916-4A95-8F12-870B9CFB9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73762E0-2DD8-45BD-9EB6-CA5154A51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B9FD3837-AEE7-4B5B-82B3-3951DE1B6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F778B3BD-7B76-4989-BB6C-F50B089C3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DC77AAC1-76D2-46B0-AE46-91C8C3AC5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1BB54049-1401-43CD-A970-1E026BD5C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55EDB9E9-84DE-4BC8-9D3C-A02B90B96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2C96582F-8723-44BC-BDC1-62D8FBDE3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DC381B08-A485-45D0-8C29-C2AB10B04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DBB2158D-DAF7-4689-A44E-3E5032B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5AC96EEC-F774-41C8-8679-C1217EC5E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ED08285C-CDBB-4DD6-A69D-4432B668A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87BB7B9B-327A-4D4D-AB93-11CB044AC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360F57D7-4501-41A6-BA54-99E121136F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C37AD4AC-CE9F-4C58-A4E2-D48E2FA821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15EE3167-7FBB-48A3-8450-E72B525E8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C23095D8-5DD6-4F0A-BD74-ED5FB47F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2A1F0E1B-819A-4255-B8AF-081106162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B167A410-29E3-4850-BEDC-B1362187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C809901A-3E02-4D2E-93C9-3F527EE975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6CD60056-ABC2-4076-B99B-A10B08D5F0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Grafik 4" descr="Ein Bild, das Person, Mann, Mobiltelefon, haltend enthält.&#10;&#10;Beschreibung automatisch generiert.">
            <a:extLst>
              <a:ext uri="{FF2B5EF4-FFF2-40B4-BE49-F238E27FC236}">
                <a16:creationId xmlns:a16="http://schemas.microsoft.com/office/drawing/2014/main" id="{A1750B2F-B7A6-4BE9-A575-136555473A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5972" r="-1" b="12866"/>
          <a:stretch/>
        </p:blipFill>
        <p:spPr>
          <a:xfrm>
            <a:off x="1" y="10"/>
            <a:ext cx="12191695" cy="4120995"/>
          </a:xfrm>
          <a:prstGeom prst="rect">
            <a:avLst/>
          </a:prstGeom>
          <a:ln w="12700">
            <a:noFill/>
          </a:ln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D47EAB90-DF6D-419E-92FC-8F9B900DA3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59" name="Isosceles Triangle 39">
              <a:extLst>
                <a:ext uri="{FF2B5EF4-FFF2-40B4-BE49-F238E27FC236}">
                  <a16:creationId xmlns:a16="http://schemas.microsoft.com/office/drawing/2014/main" id="{631BC384-797E-4F79-A628-36053708B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1972066-EBE9-40A7-9650-AF6A838AC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7865B38A-CC11-4C90-92DE-C19728D6B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/>
              <a:t>1. Windows Mixed Reality</a:t>
            </a:r>
          </a:p>
        </p:txBody>
      </p:sp>
    </p:spTree>
    <p:extLst>
      <p:ext uri="{BB962C8B-B14F-4D97-AF65-F5344CB8AC3E}">
        <p14:creationId xmlns:p14="http://schemas.microsoft.com/office/powerpoint/2010/main" val="1351867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9A5DB7-1AB3-4792-B3FC-9A9789465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1. Windows Mixed Reality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F41116-3E5B-4ED3-80DE-CDCF5F8B9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Ist eine Desktop App, die mit einer VR-Brille/Controller gesteuert werden kann. Am besten mit der </a:t>
            </a:r>
            <a:r>
              <a:rPr lang="de-DE" dirty="0" err="1"/>
              <a:t>Hololens</a:t>
            </a:r>
            <a:r>
              <a:rPr lang="de-DE" dirty="0"/>
              <a:t> von Microsoft.</a:t>
            </a:r>
          </a:p>
          <a:p>
            <a:r>
              <a:rPr lang="de-DE" dirty="0"/>
              <a:t>Die App erlaubt den normalen Betriebssystem-Umgang in einer Mixed Reality.</a:t>
            </a:r>
          </a:p>
          <a:p>
            <a:r>
              <a:rPr lang="de-DE" dirty="0"/>
              <a:t>Mit Modern UWP (Universelle Windows Plattform) Apps ist es möglich, Apps wie Mail, Fotos oder auch Netflix in z.B. einem virtuellen Haus an den Wänden zu platzieren.</a:t>
            </a:r>
          </a:p>
          <a:p>
            <a:r>
              <a:rPr lang="de-DE" dirty="0"/>
              <a:t>Aber auch ältere Windows-Apps sind abspielbar </a:t>
            </a:r>
          </a:p>
        </p:txBody>
      </p:sp>
    </p:spTree>
    <p:extLst>
      <p:ext uri="{BB962C8B-B14F-4D97-AF65-F5344CB8AC3E}">
        <p14:creationId xmlns:p14="http://schemas.microsoft.com/office/powerpoint/2010/main" val="77185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9A5DB7-1AB3-4792-B3FC-9A9789465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1. Windows Mixed Reality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F41116-3E5B-4ED3-80DE-CDCF5F8B9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4" name="Grafik 4">
            <a:hlinkClick r:id="" action="ppaction://media"/>
            <a:extLst>
              <a:ext uri="{FF2B5EF4-FFF2-40B4-BE49-F238E27FC236}">
                <a16:creationId xmlns:a16="http://schemas.microsoft.com/office/drawing/2014/main" id="{1CE7195E-E9B1-4537-B3CB-8AE5B561D34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054279" y="1670492"/>
            <a:ext cx="5739113" cy="323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261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34DD805B-2A7B-4ADA-9C4D-E0C9F192D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664A566-6D08-4E84-9708-4916A2001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871B622B-6E58-4933-88EC-99F28705F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EE9A4681-AC1B-4ABC-9A1C-C7E7F08A0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F1EEAF4B-DA1A-4CC9-9CE4-587A9E2E1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4591EF24-12A6-499B-8074-7E3DFBE6E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66866784-2E4F-4C28-BE67-875B71B7C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752279D8-59CC-4821-B591-79994164F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FB4FBA9C-1D3E-4B35-8A79-25478153F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9428A193-740A-43D2-B875-80CB90AD9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92B2EFF8-5790-427A-ABED-1680FD133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782C5932-1596-43AA-BD7E-0F94FB8A9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EFC81310-1590-4DBE-BF0B-DADBCF9F8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968BA84E-DD0E-4FCD-8EDA-76DF8E09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1D3D7541-A0D9-4993-B691-D2D5B8B3E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9FB31D01-8168-4494-8C2F-727E555A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8C455EEB-FD40-414D-A542-FB35DEB73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F08F1FC1-956F-4494-BAFD-D504E9307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BEEDE1AA-8DCD-43D3-BC15-574840314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E36CDA69-ED79-4DCF-9761-0B6134FA6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5F812C02-CFCB-47F4-B493-7753519FCA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83678BA-0A50-4D51-9E9E-08BB66F83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7084" y="1186483"/>
            <a:ext cx="3822597" cy="4477933"/>
            <a:chOff x="807084" y="1186483"/>
            <a:chExt cx="3822597" cy="4477933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1A8F65D-5E8F-4CA5-9240-1357120F9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531" y="1186483"/>
              <a:ext cx="3821702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Isosceles Triangle 39">
              <a:extLst>
                <a:ext uri="{FF2B5EF4-FFF2-40B4-BE49-F238E27FC236}">
                  <a16:creationId xmlns:a16="http://schemas.microsoft.com/office/drawing/2014/main" id="{2A4731E5-DE5F-4215-9525-99426B390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514766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478866D-C5E9-4968-BEF7-B1F030808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382259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D95381BA-672D-4494-B8F6-2194C9F12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415" y="2075504"/>
            <a:ext cx="3654569" cy="2042725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400"/>
              <a:t>2. SkinTrack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BF6EDB4-B4ED-4900-9E38-A7AE0EEEE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0150" y="-6706"/>
            <a:ext cx="6751849" cy="6871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4" descr="Ein Bild, das Person, drinnen, haltend, Hand enthält.&#10;&#10;Beschreibung automatisch generiert.">
            <a:extLst>
              <a:ext uri="{FF2B5EF4-FFF2-40B4-BE49-F238E27FC236}">
                <a16:creationId xmlns:a16="http://schemas.microsoft.com/office/drawing/2014/main" id="{E0118578-B850-4CFD-A519-EBABE879E2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7262" y="1712233"/>
            <a:ext cx="6120318" cy="3442678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4004268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C03B1E-FAE3-4CEF-BA5C-9BAF40F52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2. </a:t>
            </a:r>
            <a:r>
              <a:rPr lang="de-DE" dirty="0" err="1">
                <a:cs typeface="Calibri Light"/>
              </a:rPr>
              <a:t>SkinTrack</a:t>
            </a:r>
            <a:endParaRPr lang="de-DE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08BDE8-CF38-4EC7-9A28-84179B292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Dieser Prototyp wurde entwickelt, da Smart Watches oft zu klein sind, um viele Interaktionen zuzulassen.</a:t>
            </a:r>
          </a:p>
          <a:p>
            <a:r>
              <a:rPr lang="de-DE" dirty="0" err="1"/>
              <a:t>SkinTrack</a:t>
            </a:r>
            <a:r>
              <a:rPr lang="de-DE" dirty="0"/>
              <a:t> ist eine Smart Watch, die elektrische Signale in den Arm des Benutzers sendet, um auf dem eigenen Arm interagieren zu können. </a:t>
            </a:r>
          </a:p>
          <a:p>
            <a:r>
              <a:rPr lang="de-DE" dirty="0"/>
              <a:t>Dies funktioniert über einen Ring am Zeigefinger und ein Sensorband unter der Smart Watch</a:t>
            </a:r>
          </a:p>
          <a:p>
            <a:r>
              <a:rPr lang="de-DE" dirty="0"/>
              <a:t>Der Arm ist sozusagen das Interface</a:t>
            </a:r>
          </a:p>
        </p:txBody>
      </p:sp>
    </p:spTree>
    <p:extLst>
      <p:ext uri="{BB962C8B-B14F-4D97-AF65-F5344CB8AC3E}">
        <p14:creationId xmlns:p14="http://schemas.microsoft.com/office/powerpoint/2010/main" val="3963375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C03B1E-FAE3-4CEF-BA5C-9BAF40F52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2. 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08BDE8-CF38-4EC7-9A28-84179B292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Swipes</a:t>
            </a:r>
            <a:r>
              <a:rPr lang="de-DE" dirty="0"/>
              <a:t> - um Dinge auszuwählen oder zu verwerfen</a:t>
            </a:r>
          </a:p>
          <a:p>
            <a:r>
              <a:rPr lang="de-DE" dirty="0"/>
              <a:t>Scroll - am Handgelenk</a:t>
            </a:r>
          </a:p>
          <a:p>
            <a:r>
              <a:rPr lang="de-DE" dirty="0"/>
              <a:t>Nummern auf dem Handrücken wählen</a:t>
            </a:r>
          </a:p>
          <a:p>
            <a:r>
              <a:rPr lang="de-DE" dirty="0"/>
              <a:t>Zeichnen – z.B. "S" um Anruf zu beenden</a:t>
            </a:r>
          </a:p>
          <a:p>
            <a:r>
              <a:rPr lang="de-DE" dirty="0"/>
              <a:t>Sliders einrichten für z.B. Lautstärke</a:t>
            </a:r>
          </a:p>
          <a:p>
            <a:r>
              <a:rPr lang="de-DE" dirty="0"/>
              <a:t>Interface der Smart Watch kann übergehend mit dem Arm interagieren</a:t>
            </a:r>
          </a:p>
          <a:p>
            <a:r>
              <a:rPr lang="de-DE" dirty="0"/>
              <a:t>Shortcuts auf ausgewählten Stellen des Arms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4991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C03B1E-FAE3-4CEF-BA5C-9BAF40F52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2. </a:t>
            </a:r>
            <a:r>
              <a:rPr lang="de-DE" dirty="0" err="1">
                <a:cs typeface="Calibri Light"/>
              </a:rPr>
              <a:t>SkinTrack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08BDE8-CF38-4EC7-9A28-84179B292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4" name="Grafik 4">
            <a:hlinkClick r:id="" action="ppaction://media"/>
            <a:extLst>
              <a:ext uri="{FF2B5EF4-FFF2-40B4-BE49-F238E27FC236}">
                <a16:creationId xmlns:a16="http://schemas.microsoft.com/office/drawing/2014/main" id="{AE3F2F1B-DBC0-42DB-96BB-62FE1A215E7B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102506" y="1747656"/>
            <a:ext cx="5604075" cy="314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619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DF99E89-2563-456F-B5D4-160DEE0CD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A71C40D-734D-4F39-8737-5C8BA3207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D68D4899-7F5D-4934-AD79-650587EDA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3E41BB5D-1F00-42C2-AE54-2CAC49C7D9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A4DBBA02-FEC1-40A5-BF9C-1359CFAB0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75E4F6F9-0C93-46E0-A8DB-03A0A3B46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2C8282D9-5D00-4E27-84DF-44258FD15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C5A9E120-D439-4B7E-82EF-7F69765CB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D3B8F32A-505F-4A00-9604-F4D27CC60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5D2BD7D3-5461-4D62-ACA7-752C50E37C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1F943461-BA2C-4C1E-B605-DD91634A02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8D65CE35-9507-4296-87F4-9DE3BD1BC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C09C73DE-89A9-4399-A92D-A9E4815BBD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769ED85D-816E-4017-8E8E-B598C51AD3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0E1D7772-0F2D-4EEE-9DC7-5D31B4C2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A8B0A57D-F4D8-4118-B7B3-3D8B65512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21DEE514-C820-47D9-A85F-6D61205CA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5F4E47FC-1294-4F6D-BCE2-5B7F69EED6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83823698-F934-4676-89A0-6E6741DC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2483272C-495D-4C6A-B475-4EF534D7E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1B2C5A65-DDAA-4B58-8562-9FC39A7EE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7CA4DDB9-0C15-48B6-8B77-844E0F305B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D19C52F2-DC72-46BE-8609-6C60317FB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Grafik 4" descr="Ein Bild, das Monitor, Bildschirm, Computer enthält.&#10;&#10;Beschreibung automatisch generiert.">
            <a:extLst>
              <a:ext uri="{FF2B5EF4-FFF2-40B4-BE49-F238E27FC236}">
                <a16:creationId xmlns:a16="http://schemas.microsoft.com/office/drawing/2014/main" id="{E7CE9C46-A39C-446B-AD16-A362B40A71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82" r="-1" b="9908"/>
          <a:stretch/>
        </p:blipFill>
        <p:spPr>
          <a:xfrm>
            <a:off x="20" y="227"/>
            <a:ext cx="12191675" cy="685800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E67B768-463B-44DC-B9D8-586C68112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7860" cy="6858000"/>
          </a:xfrm>
          <a:prstGeom prst="rect">
            <a:avLst/>
          </a:prstGeom>
          <a:solidFill>
            <a:srgbClr val="000001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0F70719-FB48-41D4-BFFA-34AE379DED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69719" y="1699589"/>
            <a:ext cx="3671786" cy="3467610"/>
            <a:chOff x="700573" y="1816768"/>
            <a:chExt cx="3671786" cy="346761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5EE703B-4C33-48C5-8EDA-74929BFED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0573" y="1816768"/>
              <a:ext cx="3671785" cy="502920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Isosceles Triangle 22">
              <a:extLst>
                <a:ext uri="{FF2B5EF4-FFF2-40B4-BE49-F238E27FC236}">
                  <a16:creationId xmlns:a16="http://schemas.microsoft.com/office/drawing/2014/main" id="{89CAEA7E-CCCD-4631-A8A3-54DDE2591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1975"/>
              <a:ext cx="315988" cy="272403"/>
            </a:xfrm>
            <a:prstGeom prst="triangle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C86AB9B-95D9-4B9B-8636-07A25D0D8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F4515C8A-4E22-435E-AE96-5FAC638DA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123" y="2358391"/>
            <a:ext cx="3498979" cy="2453676"/>
          </a:xfrm>
        </p:spPr>
        <p:txBody>
          <a:bodyPr>
            <a:normAutofit/>
          </a:bodyPr>
          <a:lstStyle/>
          <a:p>
            <a:r>
              <a:rPr lang="de-DE" dirty="0">
                <a:cs typeface="Calibri Light"/>
              </a:rPr>
              <a:t>3. </a:t>
            </a:r>
            <a:r>
              <a:rPr lang="de-DE" dirty="0" err="1">
                <a:cs typeface="Calibri Light"/>
              </a:rPr>
              <a:t>Mindwave</a:t>
            </a:r>
            <a:r>
              <a:rPr lang="de-DE" dirty="0">
                <a:cs typeface="Calibri Light"/>
              </a:rPr>
              <a:t>/</a:t>
            </a:r>
            <a:br>
              <a:rPr lang="de-DE" dirty="0">
                <a:cs typeface="Calibri Light"/>
              </a:rPr>
            </a:br>
            <a:r>
              <a:rPr lang="de-DE" dirty="0" err="1">
                <a:cs typeface="Calibri Light"/>
              </a:rPr>
              <a:t>Myndplay</a:t>
            </a:r>
            <a:endParaRPr lang="de-DE" dirty="0" err="1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808080-2D07-4DAC-86E5-749A9CCD7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297" y="803186"/>
            <a:ext cx="3032542" cy="5248622"/>
          </a:xfrm>
        </p:spPr>
        <p:txBody>
          <a:bodyPr>
            <a:normAutofit/>
          </a:bodyPr>
          <a:lstStyle/>
          <a:p>
            <a:endParaRPr lang="en-US">
              <a:solidFill>
                <a:srgbClr val="FFFF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1515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0</TotalTime>
  <Words>0</Words>
  <Application>Microsoft Office PowerPoint</Application>
  <PresentationFormat>Breitbild</PresentationFormat>
  <Paragraphs>0</Paragraphs>
  <Slides>12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Atlas</vt:lpstr>
      <vt:lpstr>Futuristic Interfaces &amp; Wrap Up </vt:lpstr>
      <vt:lpstr>1. Windows Mixed Reality</vt:lpstr>
      <vt:lpstr>1. Windows Mixed Reality</vt:lpstr>
      <vt:lpstr>1. Windows Mixed Reality</vt:lpstr>
      <vt:lpstr>2. SkinTrack</vt:lpstr>
      <vt:lpstr>2. SkinTrack</vt:lpstr>
      <vt:lpstr>2. Features</vt:lpstr>
      <vt:lpstr>2. SkinTrack</vt:lpstr>
      <vt:lpstr>3. Mindwave/ Myndplay</vt:lpstr>
      <vt:lpstr>3. Mindwave</vt:lpstr>
      <vt:lpstr>3. Mindwave</vt:lpstr>
      <vt:lpstr>3. Mindwave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lastModifiedBy/>
  <cp:revision>298</cp:revision>
  <dcterms:created xsi:type="dcterms:W3CDTF">2020-07-15T11:56:06Z</dcterms:created>
  <dcterms:modified xsi:type="dcterms:W3CDTF">2020-07-15T13:06:22Z</dcterms:modified>
</cp:coreProperties>
</file>