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es-MX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es-MX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es-MX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CA302A21-CEA0-4D1D-AD64-E36F3F80E590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13592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es-MX"/>
              <a:t>*</a:t>
            </a:r>
            <a:endParaRPr lang="en-US" altLang="es-MX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es-MX"/>
              <a:t>16/07/96</a:t>
            </a:r>
            <a:endParaRPr lang="en-US" altLang="es-MX" sz="1200" i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75" tIns="46840" rIns="93675" bIns="46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Haga clic para modificar el estilo de texto del patrón</a:t>
            </a:r>
          </a:p>
          <a:p>
            <a:pPr lvl="1"/>
            <a:r>
              <a:rPr lang="en-US" altLang="es-MX"/>
              <a:t>Segundo nivel</a:t>
            </a:r>
          </a:p>
          <a:p>
            <a:pPr lvl="2"/>
            <a:r>
              <a:rPr lang="en-US" altLang="es-MX"/>
              <a:t>Tercer nivel</a:t>
            </a:r>
          </a:p>
          <a:p>
            <a:pPr lvl="3"/>
            <a:r>
              <a:rPr lang="en-US" altLang="es-MX"/>
              <a:t>Cuarto nivel</a:t>
            </a:r>
          </a:p>
          <a:p>
            <a:pPr lvl="4"/>
            <a:r>
              <a:rPr lang="en-US" altLang="es-MX"/>
              <a:t>Quinto nivel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es-MX"/>
              <a:t>*</a:t>
            </a:r>
            <a:endParaRPr lang="en-US" altLang="es-MX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es-MX"/>
              <a:t>##</a:t>
            </a:r>
            <a:endParaRPr lang="en-US" altLang="es-MX" sz="1200" i="0"/>
          </a:p>
        </p:txBody>
      </p:sp>
    </p:spTree>
    <p:extLst>
      <p:ext uri="{BB962C8B-B14F-4D97-AF65-F5344CB8AC3E}">
        <p14:creationId xmlns:p14="http://schemas.microsoft.com/office/powerpoint/2010/main" val="1308379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s-MX"/>
              <a:t>*</a:t>
            </a:r>
            <a:endParaRPr lang="en-US" altLang="es-MX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s-MX"/>
              <a:t>16/07/96</a:t>
            </a:r>
            <a:endParaRPr lang="en-US" altLang="es-MX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s-MX"/>
              <a:t>*</a:t>
            </a:r>
            <a:endParaRPr lang="en-US" altLang="es-MX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es-MX"/>
              <a:t>##</a:t>
            </a:r>
            <a:endParaRPr lang="en-US" altLang="es-MX" sz="1200" i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584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altLang="es-MX" noProof="0"/>
              <a:t>Haga clic para modificar el estilo de título del patrón</a:t>
            </a:r>
            <a:endParaRPr lang="en-US" altLang="es-MX" noProof="0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s-ES" altLang="es-MX" noProof="0"/>
              <a:t>Haga clic para modificar el estilo de subtítulo del patrón</a:t>
            </a:r>
            <a:endParaRPr lang="en-US" altLang="es-MX" noProof="0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s-MX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s-MX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D76B83-449E-45A1-9DDC-D76BAC87F4A7}" type="slidenum">
              <a:rPr lang="en-US" altLang="es-MX"/>
              <a:pPr/>
              <a:t>‹Nº›</a:t>
            </a:fld>
            <a:endParaRPr lang="en-US" alt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9A5BB-9DBC-4EF8-99FF-A4AF364A9908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44671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89C49-1B1F-4A48-860C-07FA597C93B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50575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36468-9C14-4667-B6A5-2CC149F86F8C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81935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79412-2ED6-4D67-BE15-71B2051958C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9765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312A2-6D5D-4DB1-A6D6-125B6B9F4C94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60460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B3B7D-98E8-4D52-802E-7F724B372B8D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08675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12BD3-6E4F-420D-8288-33A7E980CCE0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18294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4C3B8-FB70-431B-843A-C5FF569C4973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35641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A9E1F-1184-4250-9208-38441FEE3977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86468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6B8D1-62DB-40D2-9AFB-AC735E8FF6B3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6683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s-MX" altLang="es-MX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s-MX" altLang="es-MX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s-MX" altLang="es-MX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s-MX" altLang="es-MX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s-MX" altLang="es-MX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s-MX" altLang="es-MX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s-MX" altLang="es-MX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Haga clic para modificar el estilo de título del patrón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Haga clic para modificar el estilo de texto del patrón</a:t>
            </a:r>
          </a:p>
          <a:p>
            <a:pPr lvl="1"/>
            <a:r>
              <a:rPr lang="en-US" altLang="es-MX"/>
              <a:t>Segundo nivel</a:t>
            </a:r>
          </a:p>
          <a:p>
            <a:pPr lvl="2"/>
            <a:r>
              <a:rPr lang="en-US" altLang="es-MX"/>
              <a:t>Tercer nivel</a:t>
            </a:r>
          </a:p>
          <a:p>
            <a:pPr lvl="3"/>
            <a:r>
              <a:rPr lang="en-US" altLang="es-MX"/>
              <a:t>Cuarto nivel</a:t>
            </a:r>
          </a:p>
          <a:p>
            <a:pPr lvl="4"/>
            <a:r>
              <a:rPr lang="en-US" altLang="es-MX"/>
              <a:t>Quinto nivel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 altLang="es-MX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 altLang="es-MX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F70ED3E0-CC48-4BEB-B25C-0BDADF4F3ABA}" type="slidenum">
              <a:rPr lang="en-US" altLang="es-MX"/>
              <a:pPr/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altLang="es-MX" dirty="0"/>
              <a:t>Inteligencia</a:t>
            </a:r>
            <a:r>
              <a:rPr lang="en-US" altLang="es-MX" dirty="0"/>
              <a:t> Artificial </a:t>
            </a:r>
            <a:br>
              <a:rPr lang="en-US" altLang="es-MX" dirty="0"/>
            </a:br>
            <a:r>
              <a:rPr lang="en-US" altLang="es-MX" dirty="0"/>
              <a:t>2019-1</a:t>
            </a:r>
            <a:br>
              <a:rPr lang="en-US" altLang="es-MX" dirty="0"/>
            </a:br>
            <a:r>
              <a:rPr lang="en-US" altLang="es-MX" dirty="0"/>
              <a:t>Proyecto de </a:t>
            </a:r>
            <a:r>
              <a:rPr lang="en-US" altLang="es-MX" dirty="0" err="1"/>
              <a:t>Representación</a:t>
            </a:r>
            <a:r>
              <a:rPr lang="en-US" altLang="es-MX" dirty="0"/>
              <a:t> de </a:t>
            </a:r>
            <a:r>
              <a:rPr lang="en-US" altLang="es-MX" dirty="0" err="1"/>
              <a:t>Conocimiento</a:t>
            </a:r>
            <a:endParaRPr lang="en-US" altLang="es-MX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s-MX" sz="2000" dirty="0" err="1"/>
              <a:t>Ing</a:t>
            </a:r>
            <a:r>
              <a:rPr lang="en-US" altLang="es-MX" sz="2000" dirty="0"/>
              <a:t>. Jessica Sarahi Méndez Rincon</a:t>
            </a:r>
          </a:p>
          <a:p>
            <a:r>
              <a:rPr lang="en-US" altLang="es-MX" sz="2000" dirty="0" err="1"/>
              <a:t>Ing</a:t>
            </a:r>
            <a:r>
              <a:rPr lang="en-US" altLang="es-MX" sz="2000" dirty="0"/>
              <a:t>. Juan Daniel Lawrence </a:t>
            </a:r>
            <a:r>
              <a:rPr lang="en-US" altLang="es-MX" sz="2000" dirty="0" err="1"/>
              <a:t>Pedroza</a:t>
            </a:r>
            <a:endParaRPr lang="en-US" altLang="es-MX" sz="2000" dirty="0"/>
          </a:p>
          <a:p>
            <a:r>
              <a:rPr lang="en-US" altLang="es-MX" sz="2000" dirty="0" err="1"/>
              <a:t>Ing</a:t>
            </a:r>
            <a:r>
              <a:rPr lang="en-US" altLang="es-MX" sz="2000" dirty="0"/>
              <a:t>. Marco </a:t>
            </a:r>
            <a:r>
              <a:rPr lang="en-US" altLang="es-MX" sz="2000" dirty="0" err="1"/>
              <a:t>Tulio</a:t>
            </a:r>
            <a:r>
              <a:rPr lang="en-US" altLang="es-MX" sz="2000" dirty="0"/>
              <a:t> Sánchez Rodríguez</a:t>
            </a:r>
          </a:p>
          <a:p>
            <a:r>
              <a:rPr lang="en-US" altLang="es-MX" sz="2000" dirty="0" err="1"/>
              <a:t>Ing</a:t>
            </a:r>
            <a:r>
              <a:rPr lang="en-US" altLang="es-MX" sz="2000" dirty="0"/>
              <a:t>. </a:t>
            </a:r>
            <a:r>
              <a:rPr lang="en-US" altLang="es-MX" sz="2000" dirty="0" err="1"/>
              <a:t>Nahet</a:t>
            </a:r>
            <a:r>
              <a:rPr lang="en-US" altLang="es-MX" sz="2000" dirty="0"/>
              <a:t> Cortez </a:t>
            </a:r>
            <a:r>
              <a:rPr lang="en-US" altLang="es-MX" sz="2000" dirty="0" err="1"/>
              <a:t>Fuerte</a:t>
            </a:r>
            <a:endParaRPr lang="en-US" altLang="es-MX" sz="2000" dirty="0"/>
          </a:p>
          <a:p>
            <a:r>
              <a:rPr lang="en-US" altLang="es-MX" sz="2000" dirty="0" err="1"/>
              <a:t>Ing</a:t>
            </a:r>
            <a:r>
              <a:rPr lang="en-US" altLang="es-MX" sz="2000" dirty="0"/>
              <a:t>. Rodrigo </a:t>
            </a:r>
            <a:r>
              <a:rPr lang="en-US" altLang="es-MX" sz="2000" dirty="0" err="1"/>
              <a:t>Terpán</a:t>
            </a:r>
            <a:r>
              <a:rPr lang="en-US" altLang="es-MX" sz="2000" dirty="0"/>
              <a:t> Arenas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7" rIns="92075" bIns="46037" anchor="ctr"/>
          <a:lstStyle/>
          <a:p>
            <a:r>
              <a:rPr lang="en-US" altLang="es-MX" dirty="0" err="1"/>
              <a:t>Borrar</a:t>
            </a:r>
            <a:r>
              <a:rPr lang="en-US" altLang="es-MX" dirty="0"/>
              <a:t> </a:t>
            </a:r>
            <a:r>
              <a:rPr lang="en-US" altLang="es-MX" dirty="0" err="1"/>
              <a:t>Clases</a:t>
            </a:r>
            <a:r>
              <a:rPr lang="en-US" altLang="es-MX" dirty="0"/>
              <a:t> y </a:t>
            </a:r>
            <a:r>
              <a:rPr lang="en-US" altLang="es-MX" dirty="0" err="1"/>
              <a:t>Objetos</a:t>
            </a:r>
            <a:endParaRPr lang="en-US" altLang="es-MX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7" rIns="182562" bIns="46037"/>
          <a:lstStyle/>
          <a:p>
            <a:r>
              <a:rPr lang="en-US" altLang="es-MX" dirty="0"/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D3F4516-0059-4F44-97DF-39417269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66" y="1340768"/>
            <a:ext cx="6139346" cy="51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946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7" rIns="92075" bIns="46037" anchor="ctr"/>
          <a:lstStyle/>
          <a:p>
            <a:r>
              <a:rPr lang="en-US" altLang="es-MX" dirty="0" err="1"/>
              <a:t>Objetivo</a:t>
            </a:r>
            <a:endParaRPr lang="en-US" altLang="es-MX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7" rIns="182562" bIns="46037"/>
          <a:lstStyle/>
          <a:p>
            <a:r>
              <a:rPr lang="en-US" altLang="es-MX" dirty="0" err="1"/>
              <a:t>Llevar</a:t>
            </a:r>
            <a:r>
              <a:rPr lang="en-US" altLang="es-MX" dirty="0"/>
              <a:t> a </a:t>
            </a:r>
            <a:r>
              <a:rPr lang="en-US" altLang="es-MX" dirty="0" err="1"/>
              <a:t>cabo</a:t>
            </a:r>
            <a:r>
              <a:rPr lang="en-US" altLang="es-MX" dirty="0"/>
              <a:t> la compression de </a:t>
            </a:r>
            <a:r>
              <a:rPr lang="en-US" altLang="es-MX" dirty="0" err="1"/>
              <a:t>los</a:t>
            </a:r>
            <a:r>
              <a:rPr lang="en-US" altLang="es-MX" dirty="0"/>
              <a:t> </a:t>
            </a:r>
            <a:r>
              <a:rPr lang="en-US" altLang="es-MX" dirty="0" err="1"/>
              <a:t>temas</a:t>
            </a:r>
            <a:r>
              <a:rPr lang="en-US" altLang="es-MX" dirty="0"/>
              <a:t> de </a:t>
            </a:r>
            <a:r>
              <a:rPr lang="en-US" altLang="es-MX" dirty="0" err="1"/>
              <a:t>Inteligencia</a:t>
            </a:r>
            <a:r>
              <a:rPr lang="en-US" altLang="es-MX" dirty="0"/>
              <a:t> Artificial de </a:t>
            </a:r>
            <a:r>
              <a:rPr lang="en-US" altLang="es-MX" dirty="0" err="1"/>
              <a:t>Representación</a:t>
            </a:r>
            <a:r>
              <a:rPr lang="en-US" altLang="es-MX" dirty="0"/>
              <a:t> del </a:t>
            </a:r>
            <a:r>
              <a:rPr lang="en-US" altLang="es-MX" dirty="0" err="1"/>
              <a:t>Conocimiento</a:t>
            </a:r>
            <a:r>
              <a:rPr lang="en-US" altLang="es-MX" dirty="0"/>
              <a:t> con el </a:t>
            </a:r>
            <a:r>
              <a:rPr lang="en-US" altLang="es-MX" dirty="0" err="1"/>
              <a:t>Lenguaje</a:t>
            </a:r>
            <a:r>
              <a:rPr lang="en-US" altLang="es-MX" dirty="0"/>
              <a:t> de </a:t>
            </a:r>
            <a:r>
              <a:rPr lang="en-US" altLang="es-MX" dirty="0" err="1"/>
              <a:t>Programación</a:t>
            </a:r>
            <a:r>
              <a:rPr lang="en-US" altLang="es-MX" dirty="0"/>
              <a:t> Prolog </a:t>
            </a:r>
            <a:r>
              <a:rPr lang="en-US" altLang="es-MX" dirty="0" err="1"/>
              <a:t>mediante</a:t>
            </a:r>
            <a:r>
              <a:rPr lang="en-US" altLang="es-MX" dirty="0"/>
              <a:t> un Proyecto que </a:t>
            </a:r>
            <a:r>
              <a:rPr lang="en-US" altLang="es-MX" dirty="0" err="1"/>
              <a:t>ayude</a:t>
            </a:r>
            <a:r>
              <a:rPr lang="en-US" altLang="es-MX" dirty="0"/>
              <a:t> a </a:t>
            </a:r>
            <a:r>
              <a:rPr lang="en-US" altLang="es-MX" dirty="0" err="1"/>
              <a:t>construir</a:t>
            </a:r>
            <a:r>
              <a:rPr lang="en-US" altLang="es-MX" dirty="0"/>
              <a:t> </a:t>
            </a:r>
            <a:r>
              <a:rPr lang="en-US" altLang="es-MX" dirty="0" err="1"/>
              <a:t>una</a:t>
            </a:r>
            <a:r>
              <a:rPr lang="en-US" altLang="es-MX" dirty="0"/>
              <a:t> Base de </a:t>
            </a:r>
            <a:r>
              <a:rPr lang="en-US" altLang="es-MX" dirty="0" err="1"/>
              <a:t>Conocimiento</a:t>
            </a:r>
            <a:r>
              <a:rPr lang="en-US" altLang="es-MX" dirty="0"/>
              <a:t> para </a:t>
            </a:r>
            <a:r>
              <a:rPr lang="en-US" altLang="es-MX" dirty="0" err="1"/>
              <a:t>consultar</a:t>
            </a:r>
            <a:r>
              <a:rPr lang="en-US" altLang="es-MX" dirty="0"/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7" rIns="92075" bIns="46037" anchor="ctr"/>
          <a:lstStyle/>
          <a:p>
            <a:r>
              <a:rPr lang="en-US" altLang="es-MX" dirty="0" err="1"/>
              <a:t>Taxonomia</a:t>
            </a:r>
            <a:r>
              <a:rPr lang="en-US" altLang="es-MX" dirty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7" rIns="182562" bIns="46037"/>
          <a:lstStyle/>
          <a:p>
            <a:r>
              <a:rPr lang="en-US" altLang="es-MX" dirty="0"/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1AAF2B3-D2C7-489C-ABC2-96D80F26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01" y="2251039"/>
            <a:ext cx="8524875" cy="4391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7" rIns="92075" bIns="46037" anchor="ctr"/>
          <a:lstStyle/>
          <a:p>
            <a:r>
              <a:rPr lang="en-US" altLang="es-MX" sz="3600" dirty="0" err="1"/>
              <a:t>Estructura</a:t>
            </a:r>
            <a:r>
              <a:rPr lang="en-US" altLang="es-MX" sz="3600" dirty="0"/>
              <a:t> </a:t>
            </a:r>
            <a:r>
              <a:rPr lang="en-US" altLang="es-MX" sz="3600" dirty="0" err="1"/>
              <a:t>en</a:t>
            </a:r>
            <a:r>
              <a:rPr lang="en-US" altLang="es-MX" sz="3600" dirty="0"/>
              <a:t> la </a:t>
            </a:r>
            <a:br>
              <a:rPr lang="en-US" altLang="es-MX" sz="3600" dirty="0"/>
            </a:br>
            <a:r>
              <a:rPr lang="en-US" altLang="es-MX" sz="3600" dirty="0"/>
              <a:t>Base de </a:t>
            </a:r>
            <a:r>
              <a:rPr lang="en-US" altLang="es-MX" sz="3600" dirty="0" err="1"/>
              <a:t>datos</a:t>
            </a:r>
            <a:r>
              <a:rPr lang="en-US" altLang="es-MX" sz="3600" dirty="0"/>
              <a:t> de </a:t>
            </a:r>
            <a:r>
              <a:rPr lang="en-US" altLang="es-MX" sz="3600" dirty="0" err="1"/>
              <a:t>Conocimiento</a:t>
            </a:r>
            <a:endParaRPr lang="en-US" altLang="es-MX" sz="36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2017713"/>
            <a:ext cx="8631560" cy="4114800"/>
          </a:xfrm>
          <a:noFill/>
          <a:ln/>
        </p:spPr>
        <p:txBody>
          <a:bodyPr lIns="182562" tIns="46037" rIns="182562" bIns="46037"/>
          <a:lstStyle/>
          <a:p>
            <a:r>
              <a:rPr lang="en-US" altLang="es-MX" sz="2400" dirty="0"/>
              <a:t>Se </a:t>
            </a:r>
            <a:r>
              <a:rPr lang="en-US" altLang="es-MX" sz="2400" dirty="0" err="1"/>
              <a:t>definio</a:t>
            </a:r>
            <a:r>
              <a:rPr lang="en-US" altLang="es-MX" sz="2400" dirty="0"/>
              <a:t> la </a:t>
            </a:r>
            <a:r>
              <a:rPr lang="en-US" altLang="es-MX" sz="2400" dirty="0" err="1"/>
              <a:t>siguiente</a:t>
            </a:r>
            <a:r>
              <a:rPr lang="en-US" altLang="es-MX" sz="2400" dirty="0"/>
              <a:t> </a:t>
            </a:r>
            <a:r>
              <a:rPr lang="en-US" altLang="es-MX" sz="2400" dirty="0" err="1"/>
              <a:t>estructura</a:t>
            </a:r>
            <a:r>
              <a:rPr lang="en-US" altLang="es-MX" sz="2400" dirty="0"/>
              <a:t>:</a:t>
            </a:r>
          </a:p>
          <a:p>
            <a:r>
              <a:rPr lang="en-US" altLang="es-MX" sz="2400" dirty="0"/>
              <a:t>Para las </a:t>
            </a:r>
            <a:r>
              <a:rPr lang="en-US" altLang="es-MX" sz="2400" dirty="0" err="1"/>
              <a:t>Clases</a:t>
            </a:r>
            <a:r>
              <a:rPr lang="en-US" altLang="es-MX" sz="2400" dirty="0"/>
              <a:t>:</a:t>
            </a:r>
          </a:p>
          <a:p>
            <a:pPr lvl="1"/>
            <a:r>
              <a:rPr lang="en-US" altLang="es-MX" sz="2000" dirty="0"/>
              <a:t>Class(</a:t>
            </a:r>
            <a:r>
              <a:rPr lang="en-US" altLang="es-MX" sz="2000" dirty="0" err="1"/>
              <a:t>nombre_clase</a:t>
            </a:r>
            <a:r>
              <a:rPr lang="en-US" altLang="es-MX" sz="2000" dirty="0"/>
              <a:t>, </a:t>
            </a:r>
            <a:r>
              <a:rPr lang="en-US" altLang="es-MX" sz="2000" dirty="0" err="1"/>
              <a:t>nombre_clase_padre</a:t>
            </a:r>
            <a:r>
              <a:rPr lang="en-US" altLang="es-MX" sz="2000" dirty="0"/>
              <a:t>, </a:t>
            </a:r>
            <a:r>
              <a:rPr lang="en-US" altLang="es-MX" sz="2000" dirty="0" err="1"/>
              <a:t>nombre_propiedad,nombre_Relacion,objetos</a:t>
            </a:r>
            <a:r>
              <a:rPr lang="en-US" altLang="es-MX" sz="2000" dirty="0"/>
              <a:t>)</a:t>
            </a:r>
          </a:p>
          <a:p>
            <a:pPr lvl="1"/>
            <a:r>
              <a:rPr lang="en-US" altLang="es-MX" sz="2000" dirty="0"/>
              <a:t>Class([],[],[],[],[]) =&gt;</a:t>
            </a:r>
            <a:r>
              <a:rPr lang="en-US" altLang="es-MX" sz="2000" dirty="0" err="1"/>
              <a:t>Clase</a:t>
            </a:r>
            <a:r>
              <a:rPr lang="en-US" altLang="es-MX" sz="2000" dirty="0"/>
              <a:t> </a:t>
            </a:r>
            <a:r>
              <a:rPr lang="en-US" altLang="es-MX" sz="2000" dirty="0" err="1"/>
              <a:t>vacía</a:t>
            </a:r>
            <a:endParaRPr lang="en-US" altLang="es-MX" sz="2000" dirty="0"/>
          </a:p>
          <a:p>
            <a:pPr lvl="1"/>
            <a:endParaRPr lang="en-US" altLang="es-MX" sz="2000" dirty="0"/>
          </a:p>
          <a:p>
            <a:r>
              <a:rPr lang="en-US" altLang="es-MX" sz="2400" dirty="0"/>
              <a:t>Para </a:t>
            </a:r>
            <a:r>
              <a:rPr lang="en-US" altLang="es-MX" sz="2400" dirty="0" err="1"/>
              <a:t>los</a:t>
            </a:r>
            <a:r>
              <a:rPr lang="en-US" altLang="es-MX" sz="2400" dirty="0"/>
              <a:t> </a:t>
            </a:r>
            <a:r>
              <a:rPr lang="en-US" altLang="es-MX" sz="2400" dirty="0" err="1"/>
              <a:t>objetos</a:t>
            </a:r>
            <a:r>
              <a:rPr lang="en-US" altLang="es-MX" sz="2400" dirty="0"/>
              <a:t>:</a:t>
            </a:r>
          </a:p>
          <a:p>
            <a:pPr lvl="1"/>
            <a:r>
              <a:rPr lang="en-US" altLang="es-MX" sz="2000" dirty="0"/>
              <a:t>Id=&gt;</a:t>
            </a:r>
            <a:r>
              <a:rPr lang="en-US" altLang="es-MX" sz="2000" dirty="0" err="1"/>
              <a:t>nombre_objeto</a:t>
            </a:r>
            <a:r>
              <a:rPr lang="en-US" altLang="es-MX" sz="2000" dirty="0"/>
              <a:t>, </a:t>
            </a:r>
            <a:r>
              <a:rPr lang="en-US" altLang="es-MX" sz="2000" dirty="0" err="1"/>
              <a:t>nombre_propiedad</a:t>
            </a:r>
            <a:r>
              <a:rPr lang="en-US" altLang="es-MX" sz="2000" dirty="0"/>
              <a:t>, </a:t>
            </a:r>
            <a:r>
              <a:rPr lang="en-US" altLang="es-MX" sz="2000" dirty="0" err="1"/>
              <a:t>nombre_Relacion</a:t>
            </a:r>
            <a:endParaRPr lang="en-US" altLang="es-MX" sz="2000" dirty="0"/>
          </a:p>
          <a:p>
            <a:pPr lvl="1"/>
            <a:endParaRPr lang="en-US" altLang="es-MX" sz="20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7" rIns="92075" bIns="46037" anchor="ctr"/>
          <a:lstStyle/>
          <a:p>
            <a:r>
              <a:rPr lang="en-US" altLang="es-MX" dirty="0" err="1"/>
              <a:t>Estructura</a:t>
            </a:r>
            <a:endParaRPr lang="en-US" alt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268861A-3AC0-439A-88CA-B8B92256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8" y="1988839"/>
            <a:ext cx="6661422" cy="4770205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3C0E75-0FB9-45BC-81AA-DCCC5030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743200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51068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7" rIns="92075" bIns="46037" anchor="ctr"/>
          <a:lstStyle/>
          <a:p>
            <a:r>
              <a:rPr lang="en-US" altLang="es-MX" dirty="0" err="1"/>
              <a:t>Consultas</a:t>
            </a:r>
            <a:r>
              <a:rPr lang="en-US" altLang="es-MX" dirty="0"/>
              <a:t> </a:t>
            </a:r>
            <a:r>
              <a:rPr lang="en-US" altLang="es-MX" dirty="0" err="1"/>
              <a:t>Objetos</a:t>
            </a:r>
            <a:endParaRPr lang="en-US" alt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153B18-8534-4A31-8AF6-F2FD397F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8" y="2227263"/>
            <a:ext cx="8572500" cy="3695700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7" rIns="182562" bIns="46037"/>
          <a:lstStyle/>
          <a:p>
            <a:pPr marL="0" indent="0">
              <a:buNone/>
            </a:pPr>
            <a:endParaRPr lang="en-US" altLang="es-MX" dirty="0"/>
          </a:p>
          <a:p>
            <a:pPr marL="0" indent="0">
              <a:buNone/>
            </a:pPr>
            <a:endParaRPr lang="en-US" altLang="es-MX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7" rIns="92075" bIns="46037" anchor="ctr"/>
          <a:lstStyle/>
          <a:p>
            <a:r>
              <a:rPr lang="en-US" altLang="es-MX" dirty="0" err="1"/>
              <a:t>Consultas</a:t>
            </a:r>
            <a:r>
              <a:rPr lang="en-US" altLang="es-MX" dirty="0"/>
              <a:t> de </a:t>
            </a:r>
            <a:r>
              <a:rPr lang="en-US" altLang="es-MX" dirty="0" err="1"/>
              <a:t>Clases</a:t>
            </a:r>
            <a:r>
              <a:rPr lang="en-US" altLang="es-MX" dirty="0"/>
              <a:t>  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7" rIns="182562" bIns="46037"/>
          <a:lstStyle/>
          <a:p>
            <a:pPr marL="0" indent="0">
              <a:buNone/>
            </a:pPr>
            <a:endParaRPr lang="en-US" altLang="es-MX" dirty="0"/>
          </a:p>
          <a:p>
            <a:pPr marL="0" indent="0">
              <a:buNone/>
            </a:pPr>
            <a:endParaRPr lang="en-US" alt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AFA96A-4CE7-4EAC-9E31-8A0497F2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204864"/>
            <a:ext cx="8505825" cy="31718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97956"/>
            <a:ext cx="7793037" cy="1462087"/>
          </a:xfrm>
          <a:noFill/>
          <a:ln/>
        </p:spPr>
        <p:txBody>
          <a:bodyPr lIns="92075" tIns="46037" rIns="92075" bIns="46037" anchor="ctr"/>
          <a:lstStyle/>
          <a:p>
            <a:r>
              <a:rPr lang="en-US" altLang="es-MX" dirty="0" err="1"/>
              <a:t>Añadir</a:t>
            </a:r>
            <a:br>
              <a:rPr lang="en-US" altLang="es-MX" dirty="0"/>
            </a:br>
            <a:r>
              <a:rPr lang="en-US" altLang="es-MX" dirty="0"/>
              <a:t> </a:t>
            </a:r>
            <a:r>
              <a:rPr lang="en-US" altLang="es-MX" dirty="0" err="1"/>
              <a:t>Clases</a:t>
            </a:r>
            <a:br>
              <a:rPr lang="en-US" altLang="es-MX" dirty="0"/>
            </a:br>
            <a:r>
              <a:rPr lang="en-US" altLang="es-MX" dirty="0"/>
              <a:t>y </a:t>
            </a:r>
            <a:r>
              <a:rPr lang="en-US" altLang="es-MX" dirty="0" err="1"/>
              <a:t>objetos</a:t>
            </a:r>
            <a:endParaRPr lang="en-US" altLang="es-MX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7" rIns="182562" bIns="46037"/>
          <a:lstStyle/>
          <a:p>
            <a:r>
              <a:rPr lang="en-US" altLang="es-MX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7E56FA-9EE7-4AB0-A02E-2A5D7B276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53" y="260648"/>
            <a:ext cx="6116941" cy="604867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7" rIns="92075" bIns="46037" anchor="ctr"/>
          <a:lstStyle/>
          <a:p>
            <a:r>
              <a:rPr lang="en-US" altLang="es-MX" dirty="0" err="1"/>
              <a:t>Modificar</a:t>
            </a:r>
            <a:r>
              <a:rPr lang="en-US" altLang="es-MX" dirty="0"/>
              <a:t> </a:t>
            </a:r>
            <a:r>
              <a:rPr lang="en-US" altLang="es-MX" dirty="0" err="1"/>
              <a:t>Clases</a:t>
            </a:r>
            <a:r>
              <a:rPr lang="en-US" altLang="es-MX" dirty="0"/>
              <a:t> y </a:t>
            </a:r>
            <a:r>
              <a:rPr lang="en-US" altLang="es-MX" dirty="0" err="1"/>
              <a:t>Objetos</a:t>
            </a:r>
            <a:endParaRPr lang="en-US" altLang="es-MX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7" rIns="182562" bIns="46037"/>
          <a:lstStyle/>
          <a:p>
            <a:pPr marL="0" indent="0">
              <a:buNone/>
            </a:pPr>
            <a:r>
              <a:rPr lang="en-US" altLang="es-MX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754E69-3671-463A-A3E8-32DEB6013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"/>
          <a:stretch/>
        </p:blipFill>
        <p:spPr>
          <a:xfrm>
            <a:off x="3347864" y="1374775"/>
            <a:ext cx="5366767" cy="54006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sentación de cursos para personal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MX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MX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cursos para personal</Template>
  <TotalTime>166</TotalTime>
  <Words>147</Words>
  <Application>Microsoft Office PowerPoint</Application>
  <PresentationFormat>Presentación en pantalla (4:3)</PresentationFormat>
  <Paragraphs>31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Tahoma</vt:lpstr>
      <vt:lpstr>Wingdings</vt:lpstr>
      <vt:lpstr>Presentación de cursos para personal</vt:lpstr>
      <vt:lpstr>Inteligencia Artificial  2019-1 Proyecto de Representación de Conocimiento</vt:lpstr>
      <vt:lpstr>Objetivo</vt:lpstr>
      <vt:lpstr>Taxonomia </vt:lpstr>
      <vt:lpstr>Estructura en la  Base de datos de Conocimiento</vt:lpstr>
      <vt:lpstr>Estructura</vt:lpstr>
      <vt:lpstr>Consultas Objetos</vt:lpstr>
      <vt:lpstr>Consultas de Clases  </vt:lpstr>
      <vt:lpstr>Añadir  Clases y objetos</vt:lpstr>
      <vt:lpstr>Modificar Clases y Objetos</vt:lpstr>
      <vt:lpstr>Borrar Clases y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 2019-1 Proyecto de Representación de Conocimiento</dc:title>
  <dc:creator>Jess</dc:creator>
  <cp:lastModifiedBy>Jessica Mendez</cp:lastModifiedBy>
  <cp:revision>9</cp:revision>
  <dcterms:created xsi:type="dcterms:W3CDTF">2018-11-06T04:40:40Z</dcterms:created>
  <dcterms:modified xsi:type="dcterms:W3CDTF">2018-11-06T07:27:54Z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TC010130223082</vt:lpwstr>
  </property>
</Properties>
</file>