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  <p1510:client id="{5E6D252F-64F9-BB41-FC54-AD8A1F274F74}" v="69" dt="2023-03-24T09:13:53.110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33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  <a:latin typeface="IBM Plex Mono SemiBold"/>
              </a:rPr>
              <a:t>&lt;Capstone Project&gt;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&lt;Marco Nashaat&gt;</a:t>
            </a:r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&lt;24/3/2023&gt;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https://eu1.ca.analytics.ibm.com/bi/?perspective=dashboard&amp;pathRef=.my_folders%2Fdashboard&amp;action=view&amp;mode=dashboard&amp;subView=model0000018712a765bb_00000000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3" name="Picture 3" descr="Chart, timeline&#10;&#10;Description automatically generated">
            <a:extLst>
              <a:ext uri="{FF2B5EF4-FFF2-40B4-BE49-F238E27FC236}">
                <a16:creationId xmlns:a16="http://schemas.microsoft.com/office/drawing/2014/main" id="{F0151284-0BBF-E541-B493-4FB4A63A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657445"/>
            <a:ext cx="6172200" cy="3533584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38943679-723A-2302-D1B0-642F6E996E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183188" y="1672876"/>
            <a:ext cx="6172200" cy="3502723"/>
          </a:xfrm>
          <a:noFill/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99C6BFC6-B5E3-7518-A30F-2A12557CE4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183188" y="1688306"/>
            <a:ext cx="6172200" cy="3471862"/>
          </a:xfrm>
          <a:noFill/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5EDEC8B7-3DEA-BB0D-8E71-5A99DED5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9" y="2506723"/>
            <a:ext cx="4410973" cy="3311044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E5486AE-BFC4-8DB1-C4E0-1A4595C21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09" y="2383748"/>
            <a:ext cx="4497237" cy="36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7AD39488-475B-EBE9-C1A5-416BA4B5E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1" y="2327064"/>
            <a:ext cx="4166558" cy="3368439"/>
          </a:xfrm>
          <a:prstGeom prst="rect">
            <a:avLst/>
          </a:prstGeom>
        </p:spPr>
      </p:pic>
      <p:pic>
        <p:nvPicPr>
          <p:cNvPr id="6" name="Picture 6" descr="Timeline&#10;&#10;Description automatically generated">
            <a:extLst>
              <a:ext uri="{FF2B5EF4-FFF2-40B4-BE49-F238E27FC236}">
                <a16:creationId xmlns:a16="http://schemas.microsoft.com/office/drawing/2014/main" id="{072D4BC3-98D9-712F-08D3-8167D491E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532" y="2500165"/>
            <a:ext cx="3778369" cy="31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360</Words>
  <Application>Microsoft Office PowerPoint</Application>
  <PresentationFormat>Widescreen</PresentationFormat>
  <Paragraphs>110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SLIDE_TEMPLATE_skill_network</vt:lpstr>
      <vt:lpstr>&lt;Capstone Project&gt;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Niveditha Pandith T S</cp:lastModifiedBy>
  <cp:revision>55</cp:revision>
  <dcterms:created xsi:type="dcterms:W3CDTF">2020-10-28T18:29:43Z</dcterms:created>
  <dcterms:modified xsi:type="dcterms:W3CDTF">2023-03-24T09:14:29Z</dcterms:modified>
</cp:coreProperties>
</file>