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B2D06-27D2-4837-93D0-4089518BD464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A860-367D-482E-8AF9-B4C0C41A24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 - Privileged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029E-3EAB-4139-9EDD-07373A90CC13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3ACF-D403-4D20-B8C9-12933402F0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 - Privileged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" descr="                              Dell - Internal Use - Confidential - Privileged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fl" descr="                              Dell - Internal Use - Confidential - Privileged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6068" y="1275008"/>
            <a:ext cx="897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useo Sans For Dell" panose="02000000000000000000" pitchFamily="2" charset="0"/>
              </a:rPr>
              <a:t>3PL Text File Converts to Excel</a:t>
            </a:r>
            <a:endParaRPr lang="en-US" sz="4800" b="1" dirty="0"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7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Overview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338" y="1403797"/>
            <a:ext cx="97120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The tool is used for </a:t>
            </a:r>
            <a:r>
              <a:rPr lang="en-US" sz="2000" dirty="0" smtClean="0">
                <a:latin typeface="Museo Sans For Dell" panose="02000000000000000000" pitchFamily="2" charset="0"/>
              </a:rPr>
              <a:t>3PL inventory snapshot files convert to files with Excel file, </a:t>
            </a:r>
          </a:p>
          <a:p>
            <a:r>
              <a:rPr lang="en-US" sz="2000" dirty="0">
                <a:latin typeface="Museo Sans For Dell" panose="02000000000000000000" pitchFamily="2" charset="0"/>
              </a:rPr>
              <a:t> </a:t>
            </a:r>
            <a:r>
              <a:rPr lang="en-US" sz="2000" dirty="0" smtClean="0">
                <a:latin typeface="Museo Sans For Dell" panose="02000000000000000000" pitchFamily="2" charset="0"/>
              </a:rPr>
              <a:t>    </a:t>
            </a:r>
            <a:r>
              <a:rPr lang="en-US" sz="2000" dirty="0" smtClean="0">
                <a:latin typeface="Museo Sans For Dell" panose="02000000000000000000" pitchFamily="2" charset="0"/>
              </a:rPr>
              <a:t>and it follow user’s requirement to remove unavailable characters. </a:t>
            </a:r>
            <a:endParaRPr lang="en-US" sz="2000" dirty="0" smtClean="0">
              <a:latin typeface="Museo Sans For Dell" panose="02000000000000000000" pitchFamily="2" charset="0"/>
            </a:endParaRPr>
          </a:p>
          <a:p>
            <a:endParaRPr lang="en-US" sz="2000" dirty="0" smtClean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The tool is developed via Microsoft Visual Studio 2010 with C# language.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Running environment - Windows 7(32/64 bit) + </a:t>
            </a:r>
            <a:r>
              <a:rPr lang="en-US" sz="2000" dirty="0" err="1" smtClean="0">
                <a:latin typeface="Museo Sans For Dell" panose="02000000000000000000" pitchFamily="2" charset="0"/>
              </a:rPr>
              <a:t>.Net</a:t>
            </a:r>
            <a:r>
              <a:rPr lang="en-US" sz="2000" dirty="0" smtClean="0">
                <a:latin typeface="Museo Sans For Dell" panose="02000000000000000000" pitchFamily="2" charset="0"/>
              </a:rPr>
              <a:t> Framework 4.0.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It can run in two modes – Windows Form and MS-DOS command line.</a:t>
            </a:r>
            <a:endParaRPr lang="en-US" sz="2000" dirty="0"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Running Mode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580" y="1017430"/>
            <a:ext cx="69285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Windows form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MS-DOS Command </a:t>
            </a:r>
            <a:r>
              <a:rPr lang="en-US" sz="2000" dirty="0" smtClean="0"/>
              <a:t>line – “</a:t>
            </a:r>
            <a:r>
              <a:rPr lang="en-US" sz="2000" b="1" dirty="0" smtClean="0">
                <a:solidFill>
                  <a:srgbClr val="FFFF00"/>
                </a:solidFill>
              </a:rPr>
              <a:t>3PL_Text2Excel.exe  Text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4901393" y="2181249"/>
            <a:ext cx="645284" cy="3959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90" y="1421956"/>
            <a:ext cx="34194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1279080"/>
            <a:ext cx="6086475" cy="22002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59890" y="1917700"/>
            <a:ext cx="3419475" cy="177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90" y="4495305"/>
            <a:ext cx="7617688" cy="17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560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Configuration of the tool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580" y="1017430"/>
            <a:ext cx="9960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Output folder in </a:t>
            </a:r>
            <a:r>
              <a:rPr lang="en-US" sz="2000" b="1" dirty="0" smtClean="0">
                <a:latin typeface="Museo Sans For Dell" panose="02000000000000000000" pitchFamily="2" charset="0"/>
              </a:rPr>
              <a:t>“</a:t>
            </a:r>
            <a:r>
              <a:rPr lang="en-US" sz="2000" b="1" dirty="0" smtClean="0">
                <a:solidFill>
                  <a:srgbClr val="FFFF00"/>
                </a:solidFill>
                <a:latin typeface="Museo Sans For Dell" panose="02000000000000000000" pitchFamily="2" charset="0"/>
              </a:rPr>
              <a:t>3PL_Text2Excel.exe.Config</a:t>
            </a:r>
            <a:r>
              <a:rPr lang="en-US" sz="2000" b="1" dirty="0" smtClean="0">
                <a:latin typeface="Museo Sans For Dell" panose="02000000000000000000" pitchFamily="2" charset="0"/>
              </a:rPr>
              <a:t>”</a:t>
            </a:r>
            <a:r>
              <a:rPr lang="en-US" sz="2000" dirty="0" smtClean="0">
                <a:latin typeface="Museo Sans For Dell" panose="02000000000000000000" pitchFamily="2" charset="0"/>
              </a:rPr>
              <a:t> </a:t>
            </a:r>
            <a:r>
              <a:rPr lang="en-US" sz="2000" dirty="0" smtClean="0">
                <a:latin typeface="Museo Sans For Dell" panose="02000000000000000000" pitchFamily="2" charset="0"/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Museo Sans For Del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useo Sans For Dell" panose="02000000000000000000" pitchFamily="2" charset="0"/>
              </a:rPr>
              <a:t>SourceFolder</a:t>
            </a:r>
            <a:r>
              <a:rPr lang="en-US" sz="2000" b="1" dirty="0" smtClean="0">
                <a:latin typeface="Museo Sans For Dell" panose="02000000000000000000" pitchFamily="2" charset="0"/>
              </a:rPr>
              <a:t> </a:t>
            </a:r>
            <a:r>
              <a:rPr lang="en-US" sz="2000" dirty="0" smtClean="0">
                <a:latin typeface="Museo Sans For Dell" panose="02000000000000000000" pitchFamily="2" charset="0"/>
              </a:rPr>
              <a:t>– Specify the source folder of 3PL inventory snapshot text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useo Sans For Dell" panose="02000000000000000000" pitchFamily="2" charset="0"/>
              </a:rPr>
              <a:t>OutputFolder</a:t>
            </a:r>
            <a:r>
              <a:rPr lang="en-US" sz="2000" dirty="0" smtClean="0">
                <a:latin typeface="Museo Sans For Dell" panose="02000000000000000000" pitchFamily="2" charset="0"/>
              </a:rPr>
              <a:t> – Specify the output folder that converted excel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Museo Sans For Dell" panose="02000000000000000000" pitchFamily="2" charset="0"/>
              </a:rPr>
              <a:t>3PLFileNameListFileName</a:t>
            </a:r>
            <a:r>
              <a:rPr lang="en-US" sz="2000" dirty="0" smtClean="0">
                <a:latin typeface="Museo Sans For Dell" panose="02000000000000000000" pitchFamily="2" charset="0"/>
              </a:rPr>
              <a:t> – The file keeps the file name list that have been converted from text to excel format.  </a:t>
            </a:r>
            <a:endParaRPr lang="en-US" sz="2000" dirty="0">
              <a:latin typeface="Museo Sans For Dell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Museo Sans For Dell" panose="02000000000000000000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185060" y="2025292"/>
            <a:ext cx="463739" cy="3959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5" y="1451734"/>
            <a:ext cx="9088195" cy="17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445</TotalTime>
  <Words>141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Century Gothic</vt:lpstr>
      <vt:lpstr>Museo Sans For Dell</vt:lpstr>
      <vt:lpstr>Museo Sans For Dell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Marco</dc:creator>
  <cp:keywords>Internal Use</cp:keywords>
  <cp:lastModifiedBy>Zeng, Marco</cp:lastModifiedBy>
  <cp:revision>18</cp:revision>
  <dcterms:created xsi:type="dcterms:W3CDTF">2015-05-22T00:42:58Z</dcterms:created>
  <dcterms:modified xsi:type="dcterms:W3CDTF">2015-08-03T03:00:27Z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9b3c1beb-16e1-44e2-8173-6dd36a3e4d8b</vt:lpwstr>
  </property>
  <property fmtid="{D5CDD505-2E9C-101B-9397-08002B2CF9AE}" pid="3" name="DellClassification">
    <vt:lpwstr>Internal Use</vt:lpwstr>
  </property>
  <property fmtid="{D5CDD505-2E9C-101B-9397-08002B2CF9AE}" pid="4" name="DellSubLabels">
    <vt:lpwstr>Privileged</vt:lpwstr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1.3APJ</vt:lpwstr>
  </property>
</Properties>
</file>