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B2D06-27D2-4837-93D0-4089518BD464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DA860-367D-482E-8AF9-B4C0C41A24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l" descr="                              Dell - Internal Use - Confidential - Privileged&#10;"/>
          <p:cNvSpPr txBox="1"/>
          <p:nvPr/>
        </p:nvSpPr>
        <p:spPr>
          <a:xfrm>
            <a:off x="0" y="8676640"/>
            <a:ext cx="6858000" cy="50013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 - Privileged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33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1029E-3EAB-4139-9EDD-07373A90CC13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23ACF-D403-4D20-B8C9-12933402F00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" descr="                              Dell - Internal Use - Confidential - Privileged&#10;"/>
          <p:cNvSpPr txBox="1"/>
          <p:nvPr/>
        </p:nvSpPr>
        <p:spPr>
          <a:xfrm>
            <a:off x="0" y="8676640"/>
            <a:ext cx="6858000" cy="50013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 - Privileged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6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l" descr="                              Dell - Internal Use - Confidential - Privileged&#10;"/>
          <p:cNvSpPr txBox="1"/>
          <p:nvPr userDrawn="1"/>
        </p:nvSpPr>
        <p:spPr>
          <a:xfrm>
            <a:off x="0" y="6390640"/>
            <a:ext cx="12192000" cy="50013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 - Privileged</a:t>
            </a:r>
          </a:p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fl" descr="                              Dell - Internal Use - Confidential - Privileged&#10;"/>
          <p:cNvSpPr txBox="1"/>
          <p:nvPr userDrawn="1"/>
        </p:nvSpPr>
        <p:spPr>
          <a:xfrm>
            <a:off x="0" y="6390640"/>
            <a:ext cx="12192000" cy="50013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 - Privileged</a:t>
            </a:r>
          </a:p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6068" y="1275008"/>
            <a:ext cx="4173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Museo Sans For Dell" panose="02000000000000000000" pitchFamily="2" charset="0"/>
              </a:rPr>
              <a:t>ATS Data Tool</a:t>
            </a:r>
            <a:endParaRPr lang="en-US" sz="4800" b="1" dirty="0"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67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156" y="283334"/>
            <a:ext cx="2240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Museo Sans For Dell" panose="02000000000000000000" pitchFamily="2" charset="0"/>
              </a:rPr>
              <a:t>Overview</a:t>
            </a:r>
            <a:endParaRPr lang="en-US" sz="3600" b="1" dirty="0">
              <a:latin typeface="Museo Sans For Dell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8338" y="1403797"/>
            <a:ext cx="112065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Museo Sans For Dell" panose="02000000000000000000" pitchFamily="2" charset="0"/>
              </a:rPr>
              <a:t>The tool is used for pulling ATS data via calling ATS Web Services, It can fetch ATS On-hand,</a:t>
            </a:r>
            <a:br>
              <a:rPr lang="en-US" sz="2000" dirty="0" smtClean="0">
                <a:latin typeface="Museo Sans For Dell" panose="02000000000000000000" pitchFamily="2" charset="0"/>
              </a:rPr>
            </a:br>
            <a:r>
              <a:rPr lang="en-US" sz="2000" dirty="0" smtClean="0">
                <a:latin typeface="Museo Sans For Dell" panose="02000000000000000000" pitchFamily="2" charset="0"/>
              </a:rPr>
              <a:t>In-Transit data and save them into Excel file.</a:t>
            </a:r>
          </a:p>
          <a:p>
            <a:endParaRPr lang="en-US" sz="2000" dirty="0" smtClean="0">
              <a:latin typeface="Museo Sans For Dell" panose="020000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Museo Sans For Dell" panose="02000000000000000000" pitchFamily="2" charset="0"/>
              </a:rPr>
              <a:t>The tool is developed via Microsoft Visual Studio 2010 with C# language.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Museo Sans For Dell" panose="020000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Museo Sans For Dell" panose="02000000000000000000" pitchFamily="2" charset="0"/>
              </a:rPr>
              <a:t>Running environment - Windows 7(32/64 bit) + </a:t>
            </a:r>
            <a:r>
              <a:rPr lang="en-US" sz="2000" dirty="0" err="1" smtClean="0">
                <a:latin typeface="Museo Sans For Dell" panose="02000000000000000000" pitchFamily="2" charset="0"/>
              </a:rPr>
              <a:t>.Net</a:t>
            </a:r>
            <a:r>
              <a:rPr lang="en-US" sz="2000" dirty="0" smtClean="0">
                <a:latin typeface="Museo Sans For Dell" panose="02000000000000000000" pitchFamily="2" charset="0"/>
              </a:rPr>
              <a:t> Framework 4.0.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Museo Sans For Dell" panose="020000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Museo Sans For Dell" panose="02000000000000000000" pitchFamily="2" charset="0"/>
              </a:rPr>
              <a:t>It can run in two modes – Windows Form and MS-DOS command line.</a:t>
            </a:r>
            <a:endParaRPr lang="en-US" sz="2000" dirty="0"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93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156" y="283334"/>
            <a:ext cx="3363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Museo Sans For Dell" panose="02000000000000000000" pitchFamily="2" charset="0"/>
              </a:rPr>
              <a:t>Running Mode</a:t>
            </a:r>
            <a:endParaRPr lang="en-US" sz="3600" b="1" dirty="0">
              <a:latin typeface="Museo Sans For Dell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2580" y="1017430"/>
            <a:ext cx="339708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Windows form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MS-DOS Command line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90" y="4529746"/>
            <a:ext cx="8740932" cy="17863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53832" y="4681080"/>
            <a:ext cx="2213934" cy="306885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90" y="1478789"/>
            <a:ext cx="3419475" cy="1504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814" y="425073"/>
            <a:ext cx="6207903" cy="3612382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929076" y="2073499"/>
            <a:ext cx="645284" cy="39593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6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156" y="283334"/>
            <a:ext cx="5606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Museo Sans For Dell" panose="02000000000000000000" pitchFamily="2" charset="0"/>
              </a:rPr>
              <a:t>Configuration of the tool</a:t>
            </a:r>
            <a:endParaRPr lang="en-US" sz="3600" b="1" dirty="0">
              <a:latin typeface="Museo Sans For Dell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2580" y="1017430"/>
            <a:ext cx="557556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Output folder in </a:t>
            </a:r>
            <a:r>
              <a:rPr lang="en-US" sz="2000" b="1" dirty="0" err="1" smtClean="0"/>
              <a:t>MainForm.exe.Config</a:t>
            </a:r>
            <a:r>
              <a:rPr lang="en-US" sz="2000" dirty="0" smtClean="0"/>
              <a:t> file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Sample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05" y="1505305"/>
            <a:ext cx="5187569" cy="13592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46585" y="2150010"/>
            <a:ext cx="4833031" cy="245460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728" y="1608335"/>
            <a:ext cx="5131653" cy="1083349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6185060" y="2025292"/>
            <a:ext cx="463739" cy="39593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05" y="4260807"/>
            <a:ext cx="10976680" cy="162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426</TotalTime>
  <Words>41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Century Gothic</vt:lpstr>
      <vt:lpstr>Museo Sans For Dell</vt:lpstr>
      <vt:lpstr>Museo Sans For Dell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</vt:vector>
  </TitlesOfParts>
  <Company>Dell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Zeng, Marco</dc:creator>
  <cp:keywords>Internal Use</cp:keywords>
  <cp:lastModifiedBy>Zeng, Marco</cp:lastModifiedBy>
  <cp:revision>13</cp:revision>
  <dcterms:created xsi:type="dcterms:W3CDTF">2015-05-22T00:42:58Z</dcterms:created>
  <dcterms:modified xsi:type="dcterms:W3CDTF">2015-05-22T07:49:53Z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9b3c1beb-16e1-44e2-8173-6dd36a3e4d8b</vt:lpwstr>
  </property>
  <property fmtid="{D5CDD505-2E9C-101B-9397-08002B2CF9AE}" pid="3" name="DellClassification">
    <vt:lpwstr>Internal Use</vt:lpwstr>
  </property>
  <property fmtid="{D5CDD505-2E9C-101B-9397-08002B2CF9AE}" pid="4" name="DellSubLabels">
    <vt:lpwstr>Privileged</vt:lpwstr>
  </property>
  <property fmtid="{D5CDD505-2E9C-101B-9397-08002B2CF9AE}" pid="5" name="DellVisual Markings (PPT)">
    <vt:lpwstr>Classification Footer</vt:lpwstr>
  </property>
  <property fmtid="{D5CDD505-2E9C-101B-9397-08002B2CF9AE}" pid="6" name="titusconfig">
    <vt:lpwstr>1.3APJ</vt:lpwstr>
  </property>
</Properties>
</file>