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A68"/>
    <a:srgbClr val="258EBB"/>
    <a:srgbClr val="085170"/>
    <a:srgbClr val="238AB5"/>
    <a:srgbClr val="2083AD"/>
    <a:srgbClr val="0F5F81"/>
    <a:srgbClr val="00405C"/>
    <a:srgbClr val="32AADC"/>
    <a:srgbClr val="8A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7074928" y="1689261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861…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05C"/>
            </a:gs>
            <a:gs pos="34000">
              <a:srgbClr val="0F5F81"/>
            </a:gs>
            <a:gs pos="45000">
              <a:srgbClr val="2083AD"/>
            </a:gs>
            <a:gs pos="92000">
              <a:srgbClr val="054A6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547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 Condensed Extra Bold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7</cp:revision>
  <dcterms:created xsi:type="dcterms:W3CDTF">2021-02-14T10:56:28Z</dcterms:created>
  <dcterms:modified xsi:type="dcterms:W3CDTF">2021-02-14T14:27:16Z</dcterms:modified>
</cp:coreProperties>
</file>