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8" r:id="rId6"/>
    <p:sldId id="266" r:id="rId7"/>
    <p:sldId id="263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258EBB"/>
    <a:srgbClr val="32AADC"/>
    <a:srgbClr val="00405C"/>
    <a:srgbClr val="144718"/>
    <a:srgbClr val="054A68"/>
    <a:srgbClr val="085170"/>
    <a:srgbClr val="238AB5"/>
    <a:srgbClr val="2083AD"/>
    <a:srgbClr val="0F5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14/02/2021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7074928" y="1689261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861…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5" y="261629"/>
            <a:ext cx="963699" cy="96369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4036F0-50C0-4FE8-AEB2-7243A92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09" y="2092547"/>
            <a:ext cx="2266950" cy="1123712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 @shakiraevanss: Criticize Amanda for saying the n word, sure, but don't make jokes about her sexual assault, don't be trash.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A87040-EA63-4586-8084-8B80532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35" y="2181403"/>
            <a:ext cx="2098935" cy="936427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criticize amanda for saying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 word sure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dont make jokes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her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sexual assault dont </a:t>
            </a: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trash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299337-0A99-47B5-AE95-90BBB577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63" y="5444863"/>
            <a:ext cx="2207579" cy="936427"/>
          </a:xfrm>
          <a:prstGeom prst="flowChartAlternateProcess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criticize, amanda, saying, n, word, sure, dont, make, jokes, sexual, assault, dont, trash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96E466C-7469-495E-93D8-7B1ACFE0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13" y="4450948"/>
            <a:ext cx="2508259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F3B0FEA-DADA-4C2B-94C1-6FDEDF34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05" y="5567964"/>
            <a:ext cx="2521191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1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516382-53A1-48F0-85DD-C36F826AF215}"/>
              </a:ext>
            </a:extLst>
          </p:cNvPr>
          <p:cNvSpPr txBox="1"/>
          <p:nvPr/>
        </p:nvSpPr>
        <p:spPr>
          <a:xfrm>
            <a:off x="4544477" y="1772453"/>
            <a:ext cx="2732771" cy="1754326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PREPROCESSING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REMOVING URL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PUNCTUATION &amp;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EXCEEDING SPACES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4F520E-3AF5-4F60-95A0-709EFC5A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" y="1496182"/>
            <a:ext cx="647016" cy="64701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AAB6B4-5FCA-48BB-8417-A5316DEE5CE8}"/>
              </a:ext>
            </a:extLst>
          </p:cNvPr>
          <p:cNvSpPr txBox="1"/>
          <p:nvPr/>
        </p:nvSpPr>
        <p:spPr>
          <a:xfrm>
            <a:off x="1120973" y="1522580"/>
            <a:ext cx="20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RAW TWEET</a:t>
            </a:r>
          </a:p>
        </p:txBody>
      </p:sp>
      <p:sp>
        <p:nvSpPr>
          <p:cNvPr id="22" name="Freccia angolare in su 21">
            <a:extLst>
              <a:ext uri="{FF2B5EF4-FFF2-40B4-BE49-F238E27FC236}">
                <a16:creationId xmlns:a16="http://schemas.microsoft.com/office/drawing/2014/main" id="{AA9BEADE-E422-4899-BF8A-168C5BD15A53}"/>
              </a:ext>
            </a:extLst>
          </p:cNvPr>
          <p:cNvSpPr/>
          <p:nvPr/>
        </p:nvSpPr>
        <p:spPr>
          <a:xfrm rot="10800000" flipH="1">
            <a:off x="9349385" y="2488313"/>
            <a:ext cx="1009115" cy="1499199"/>
          </a:xfrm>
          <a:prstGeom prst="bentUpArrow">
            <a:avLst>
              <a:gd name="adj1" fmla="val 31660"/>
              <a:gd name="adj2" fmla="val 37690"/>
              <a:gd name="adj3" fmla="val 50000"/>
            </a:avLst>
          </a:prstGeom>
          <a:solidFill>
            <a:srgbClr val="2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8E6C63-F3CF-4353-A11D-87164E0512DD}"/>
              </a:ext>
            </a:extLst>
          </p:cNvPr>
          <p:cNvSpPr txBox="1"/>
          <p:nvPr/>
        </p:nvSpPr>
        <p:spPr>
          <a:xfrm>
            <a:off x="8416212" y="4032239"/>
            <a:ext cx="2955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TOKENIZATION &amp;</a:t>
            </a:r>
          </a:p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STOP WORDS REMOVAL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367DBE0-A821-4A99-95AF-B7280288BC3E}"/>
              </a:ext>
            </a:extLst>
          </p:cNvPr>
          <p:cNvSpPr/>
          <p:nvPr/>
        </p:nvSpPr>
        <p:spPr>
          <a:xfrm>
            <a:off x="3100959" y="2323143"/>
            <a:ext cx="1451467" cy="652946"/>
          </a:xfrm>
          <a:prstGeom prst="rightArrow">
            <a:avLst>
              <a:gd name="adj1" fmla="val 48142"/>
              <a:gd name="adj2" fmla="val 71778"/>
            </a:avLst>
          </a:prstGeom>
          <a:solidFill>
            <a:srgbClr val="258EB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Elemento grafico 26" descr="Indietro con riempimento a tinta unita">
            <a:extLst>
              <a:ext uri="{FF2B5EF4-FFF2-40B4-BE49-F238E27FC236}">
                <a16:creationId xmlns:a16="http://schemas.microsoft.com/office/drawing/2014/main" id="{FBDF09A7-C570-41C8-93C4-39333C59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0567" flipH="1">
            <a:off x="7571009" y="4496093"/>
            <a:ext cx="1886730" cy="936427"/>
          </a:xfrm>
          <a:prstGeom prst="rect">
            <a:avLst/>
          </a:prstGeom>
        </p:spPr>
      </p:pic>
      <p:pic>
        <p:nvPicPr>
          <p:cNvPr id="29" name="Elemento grafico 28" descr="Indietro con riempimento a tinta unita">
            <a:extLst>
              <a:ext uri="{FF2B5EF4-FFF2-40B4-BE49-F238E27FC236}">
                <a16:creationId xmlns:a16="http://schemas.microsoft.com/office/drawing/2014/main" id="{5811F263-BC8A-4D8A-A595-8DB5B9D7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4168" flipH="1" flipV="1">
            <a:off x="7735494" y="5618082"/>
            <a:ext cx="1460303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9828F97-18EE-406B-BE2D-61BA5641CB42}"/>
              </a:ext>
            </a:extLst>
          </p:cNvPr>
          <p:cNvSpPr txBox="1"/>
          <p:nvPr/>
        </p:nvSpPr>
        <p:spPr>
          <a:xfrm>
            <a:off x="5971647" y="4501043"/>
            <a:ext cx="15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STEMMING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AF7400-C98F-490E-B976-A38BFF52E313}"/>
              </a:ext>
            </a:extLst>
          </p:cNvPr>
          <p:cNvSpPr txBox="1"/>
          <p:nvPr/>
        </p:nvSpPr>
        <p:spPr>
          <a:xfrm>
            <a:off x="5657363" y="5583954"/>
            <a:ext cx="220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LEMMATIZATION</a:t>
            </a:r>
          </a:p>
        </p:txBody>
      </p:sp>
      <p:pic>
        <p:nvPicPr>
          <p:cNvPr id="32" name="Elemento grafico 31" descr="Accento circonflesso verso sinistra con riempimento a tinta unita">
            <a:extLst>
              <a:ext uri="{FF2B5EF4-FFF2-40B4-BE49-F238E27FC236}">
                <a16:creationId xmlns:a16="http://schemas.microsoft.com/office/drawing/2014/main" id="{4DB458AA-3BAF-453C-A1EB-20BB636C5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760" y="4691118"/>
            <a:ext cx="914400" cy="1187535"/>
          </a:xfrm>
          <a:prstGeom prst="rect">
            <a:avLst/>
          </a:prstGeom>
        </p:spPr>
      </p:pic>
      <p:pic>
        <p:nvPicPr>
          <p:cNvPr id="34" name="Elemento grafico 33" descr="Frecce a zig zag con riempimento a tinta unita">
            <a:extLst>
              <a:ext uri="{FF2B5EF4-FFF2-40B4-BE49-F238E27FC236}">
                <a16:creationId xmlns:a16="http://schemas.microsoft.com/office/drawing/2014/main" id="{153CE47F-ACFB-4A62-BA86-DA16C9608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106" y="4827685"/>
            <a:ext cx="914400" cy="914400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0728AC1-B7A6-4821-BB3E-A94F0C8FFABF}"/>
              </a:ext>
            </a:extLst>
          </p:cNvPr>
          <p:cNvSpPr txBox="1"/>
          <p:nvPr/>
        </p:nvSpPr>
        <p:spPr>
          <a:xfrm>
            <a:off x="753135" y="4676859"/>
            <a:ext cx="1364386" cy="1200329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TWEET CLEAN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6342778-1D34-43E4-BDC1-56FDB73F37D2}"/>
              </a:ext>
            </a:extLst>
          </p:cNvPr>
          <p:cNvGrpSpPr>
            <a:grpSpLocks noChangeAspect="1"/>
          </p:cNvGrpSpPr>
          <p:nvPr/>
        </p:nvGrpSpPr>
        <p:grpSpPr>
          <a:xfrm>
            <a:off x="9853942" y="-170286"/>
            <a:ext cx="2098935" cy="2098935"/>
            <a:chOff x="8146023" y="534040"/>
            <a:chExt cx="1813452" cy="1813452"/>
          </a:xfrm>
          <a:solidFill>
            <a:schemeClr val="tx1"/>
          </a:solidFill>
        </p:grpSpPr>
        <p:pic>
          <p:nvPicPr>
            <p:cNvPr id="37" name="Elemento grafico 36" descr="Documento con riempimento a tinta unita">
              <a:extLst>
                <a:ext uri="{FF2B5EF4-FFF2-40B4-BE49-F238E27FC236}">
                  <a16:creationId xmlns:a16="http://schemas.microsoft.com/office/drawing/2014/main" id="{2015F9E3-C779-426A-A3E3-EA541B24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03738" y="1115497"/>
              <a:ext cx="575388" cy="575388"/>
            </a:xfrm>
            <a:prstGeom prst="rect">
              <a:avLst/>
            </a:prstGeom>
          </p:spPr>
        </p:pic>
        <p:pic>
          <p:nvPicPr>
            <p:cNvPr id="39" name="Elemento grafico 38" descr="Freccia circolare contorno">
              <a:extLst>
                <a:ext uri="{FF2B5EF4-FFF2-40B4-BE49-F238E27FC236}">
                  <a16:creationId xmlns:a16="http://schemas.microsoft.com/office/drawing/2014/main" id="{091A2063-FB9A-4F5A-A91B-64D9F7B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6023" y="534040"/>
              <a:ext cx="1813452" cy="1813452"/>
            </a:xfrm>
            <a:prstGeom prst="rect">
              <a:avLst/>
            </a:prstGeom>
          </p:spPr>
        </p:pic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5CC225-B891-4C9F-8F38-B08C1CBBE015}"/>
              </a:ext>
            </a:extLst>
          </p:cNvPr>
          <p:cNvCxnSpPr>
            <a:cxnSpLocks/>
          </p:cNvCxnSpPr>
          <p:nvPr/>
        </p:nvCxnSpPr>
        <p:spPr>
          <a:xfrm flipH="1">
            <a:off x="8873412" y="3974840"/>
            <a:ext cx="2497973" cy="1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6E92C13-6E54-4946-9A6A-D75BB5B06709}"/>
              </a:ext>
            </a:extLst>
          </p:cNvPr>
          <p:cNvCxnSpPr>
            <a:cxnSpLocks/>
          </p:cNvCxnSpPr>
          <p:nvPr/>
        </p:nvCxnSpPr>
        <p:spPr>
          <a:xfrm>
            <a:off x="11378195" y="3987512"/>
            <a:ext cx="7341" cy="157607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4533E5E-8D55-467C-81C7-978877965E6B}"/>
              </a:ext>
            </a:extLst>
          </p:cNvPr>
          <p:cNvCxnSpPr>
            <a:cxnSpLocks/>
          </p:cNvCxnSpPr>
          <p:nvPr/>
        </p:nvCxnSpPr>
        <p:spPr>
          <a:xfrm flipH="1" flipV="1">
            <a:off x="11057101" y="5558802"/>
            <a:ext cx="328436" cy="478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6A4ED9EF-C2FB-4C47-B9A0-12A3A4C7DFF6}"/>
              </a:ext>
            </a:extLst>
          </p:cNvPr>
          <p:cNvCxnSpPr>
            <a:cxnSpLocks/>
          </p:cNvCxnSpPr>
          <p:nvPr/>
        </p:nvCxnSpPr>
        <p:spPr>
          <a:xfrm>
            <a:off x="8858996" y="3974840"/>
            <a:ext cx="10665" cy="1100835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6749F7-02CC-411D-90CA-FCAE0449B41A}"/>
              </a:ext>
            </a:extLst>
          </p:cNvPr>
          <p:cNvCxnSpPr>
            <a:cxnSpLocks/>
          </p:cNvCxnSpPr>
          <p:nvPr/>
        </p:nvCxnSpPr>
        <p:spPr>
          <a:xfrm flipH="1" flipV="1">
            <a:off x="5398343" y="4457799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E689B1A-4E5C-4767-82F8-C0E5DA6CEB0A}"/>
              </a:ext>
            </a:extLst>
          </p:cNvPr>
          <p:cNvCxnSpPr>
            <a:cxnSpLocks/>
          </p:cNvCxnSpPr>
          <p:nvPr/>
        </p:nvCxnSpPr>
        <p:spPr>
          <a:xfrm flipH="1" flipV="1">
            <a:off x="5403471" y="4995745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04F30F3-3973-4EFD-BA0C-A35AF3359066}"/>
              </a:ext>
            </a:extLst>
          </p:cNvPr>
          <p:cNvCxnSpPr>
            <a:cxnSpLocks/>
          </p:cNvCxnSpPr>
          <p:nvPr/>
        </p:nvCxnSpPr>
        <p:spPr>
          <a:xfrm flipV="1">
            <a:off x="7804551" y="4480641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B7B6B5F-F58A-4DE5-9959-CB9DEA5F2DB5}"/>
              </a:ext>
            </a:extLst>
          </p:cNvPr>
          <p:cNvCxnSpPr>
            <a:cxnSpLocks/>
          </p:cNvCxnSpPr>
          <p:nvPr/>
        </p:nvCxnSpPr>
        <p:spPr>
          <a:xfrm flipH="1" flipV="1">
            <a:off x="5295702" y="5578916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A87C4-2A09-4353-BD7B-39AC8F1FB099}"/>
              </a:ext>
            </a:extLst>
          </p:cNvPr>
          <p:cNvCxnSpPr>
            <a:cxnSpLocks/>
          </p:cNvCxnSpPr>
          <p:nvPr/>
        </p:nvCxnSpPr>
        <p:spPr>
          <a:xfrm flipV="1">
            <a:off x="7902266" y="5598726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4B9EDB6-8649-4568-AE6B-708DDFE68E50}"/>
              </a:ext>
            </a:extLst>
          </p:cNvPr>
          <p:cNvCxnSpPr>
            <a:cxnSpLocks/>
          </p:cNvCxnSpPr>
          <p:nvPr/>
        </p:nvCxnSpPr>
        <p:spPr>
          <a:xfrm flipH="1" flipV="1">
            <a:off x="5297287" y="6113811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E687B-EFA2-4982-A402-C4224C78F055}"/>
              </a:ext>
            </a:extLst>
          </p:cNvPr>
          <p:cNvSpPr txBox="1"/>
          <p:nvPr/>
        </p:nvSpPr>
        <p:spPr>
          <a:xfrm>
            <a:off x="2115505" y="1954692"/>
            <a:ext cx="1551232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B9F32F-8B86-4767-B2CD-DC14B7347F71}"/>
              </a:ext>
            </a:extLst>
          </p:cNvPr>
          <p:cNvSpPr txBox="1"/>
          <p:nvPr/>
        </p:nvSpPr>
        <p:spPr>
          <a:xfrm>
            <a:off x="8190848" y="1954691"/>
            <a:ext cx="1885647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/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noFill/>
              <a:ln w="15875">
                <a:solidFill>
                  <a:srgbClr val="32AADC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rgbClr val="32AADC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FB7503-6DD7-4DBF-B268-FE5BF162F2E6}"/>
              </a:ext>
            </a:extLst>
          </p:cNvPr>
          <p:cNvSpPr txBox="1"/>
          <p:nvPr/>
        </p:nvSpPr>
        <p:spPr>
          <a:xfrm>
            <a:off x="7839338" y="3239015"/>
            <a:ext cx="2588665" cy="1200329"/>
          </a:xfrm>
          <a:prstGeom prst="rect">
            <a:avLst/>
          </a:prstGeom>
          <a:noFill/>
          <a:ln w="22225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TWEETS REPRESENTED BY A </a:t>
            </a:r>
            <a:r>
              <a:rPr lang="it-IT" sz="2400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DENSE VECTOR</a:t>
            </a:r>
          </a:p>
        </p:txBody>
      </p:sp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6435EA14-8855-4CBA-B43E-B481FC2D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171" y="192055"/>
            <a:ext cx="1037189" cy="1037189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E14F8-F7B7-4CCD-9E5A-ECF5BBF53831}"/>
              </a:ext>
            </a:extLst>
          </p:cNvPr>
          <p:cNvSpPr txBox="1"/>
          <p:nvPr/>
        </p:nvSpPr>
        <p:spPr>
          <a:xfrm>
            <a:off x="1298505" y="4329072"/>
            <a:ext cx="3875011" cy="175432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WORDS HAVE A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WEIGHT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ASSOCIATED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WORD REPRESENTED BY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3614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MAX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MIN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pic>
        <p:nvPicPr>
          <p:cNvPr id="38" name="Elemento grafico 37" descr="Muro di mattoni dell'edificio con riempimento a tinta unita">
            <a:extLst>
              <a:ext uri="{FF2B5EF4-FFF2-40B4-BE49-F238E27FC236}">
                <a16:creationId xmlns:a16="http://schemas.microsoft.com/office/drawing/2014/main" id="{81A0B37B-949E-45F3-A6E0-777C7ECAA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564" y="1942104"/>
            <a:ext cx="671504" cy="671504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D7C52C1-0921-4370-B676-2908DA1E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891121" y="2601023"/>
            <a:ext cx="0" cy="637992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4BC7CD7-A22B-476F-85F8-AD7B7A05E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133671" y="2601022"/>
            <a:ext cx="1" cy="637993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449C654-D899-42A6-B191-05A771670433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3937518"/>
          </a:xfrm>
          <a:prstGeom prst="line">
            <a:avLst/>
          </a:prstGeom>
          <a:ln w="25400">
            <a:solidFill>
              <a:srgbClr val="32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9067A1A-748C-4AFE-8D0C-7A5E7967725B}"/>
              </a:ext>
            </a:extLst>
          </p:cNvPr>
          <p:cNvSpPr txBox="1"/>
          <p:nvPr/>
        </p:nvSpPr>
        <p:spPr>
          <a:xfrm>
            <a:off x="7839338" y="477731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WINDOW OF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10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VECTOR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SIZE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OF 4000</a:t>
            </a:r>
          </a:p>
        </p:txBody>
      </p:sp>
      <p:pic>
        <p:nvPicPr>
          <p:cNvPr id="64" name="Elemento grafico 63" descr="Documento con riempimento a tinta unita">
            <a:extLst>
              <a:ext uri="{FF2B5EF4-FFF2-40B4-BE49-F238E27FC236}">
                <a16:creationId xmlns:a16="http://schemas.microsoft.com/office/drawing/2014/main" id="{E2C5CBFA-03AB-4E79-8174-10461AD2D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1694" y="2085759"/>
            <a:ext cx="548279" cy="548279"/>
          </a:xfrm>
          <a:prstGeom prst="rect">
            <a:avLst/>
          </a:prstGeom>
        </p:spPr>
      </p:pic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BFEC9291-73EE-4B8C-A919-DC10D5CFD3BA}"/>
              </a:ext>
            </a:extLst>
          </p:cNvPr>
          <p:cNvSpPr/>
          <p:nvPr/>
        </p:nvSpPr>
        <p:spPr>
          <a:xfrm>
            <a:off x="7445297" y="1917080"/>
            <a:ext cx="456820" cy="206475"/>
          </a:xfrm>
          <a:prstGeom prst="rightArrow">
            <a:avLst>
              <a:gd name="adj1" fmla="val 32012"/>
              <a:gd name="adj2" fmla="val 50000"/>
            </a:avLst>
          </a:prstGeom>
          <a:solidFill>
            <a:srgbClr val="32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pic>
        <p:nvPicPr>
          <p:cNvPr id="14" name="Elemento grafico 13" descr="Lavoro con riempimento a tinta unita">
            <a:extLst>
              <a:ext uri="{FF2B5EF4-FFF2-40B4-BE49-F238E27FC236}">
                <a16:creationId xmlns:a16="http://schemas.microsoft.com/office/drawing/2014/main" id="{0F46B94F-6F80-4A1E-8177-2AA0A8A1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41" y="199522"/>
            <a:ext cx="1037189" cy="103718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B4C735-E392-4A52-AF82-B49FCB62ECF8}"/>
              </a:ext>
            </a:extLst>
          </p:cNvPr>
          <p:cNvSpPr txBox="1"/>
          <p:nvPr/>
        </p:nvSpPr>
        <p:spPr>
          <a:xfrm>
            <a:off x="1091608" y="3998150"/>
            <a:ext cx="24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 LENGTH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9D1A-8FA2-4D5C-9472-59FF2B41CDF4}"/>
              </a:ext>
            </a:extLst>
          </p:cNvPr>
          <p:cNvSpPr txBox="1"/>
          <p:nvPr/>
        </p:nvSpPr>
        <p:spPr>
          <a:xfrm>
            <a:off x="9176667" y="3274273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RETWEET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EE4EEA-CDF2-4724-9FB6-8B6EE2C068DC}"/>
              </a:ext>
            </a:extLst>
          </p:cNvPr>
          <p:cNvSpPr txBox="1"/>
          <p:nvPr/>
        </p:nvSpPr>
        <p:spPr>
          <a:xfrm>
            <a:off x="4853779" y="1686378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EXCLAMATION POINT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9F6C2B-609D-4A5D-A845-FEEE3A9DABB5}"/>
              </a:ext>
            </a:extLst>
          </p:cNvPr>
          <p:cNvGrpSpPr/>
          <p:nvPr/>
        </p:nvGrpSpPr>
        <p:grpSpPr>
          <a:xfrm>
            <a:off x="1198880" y="1686378"/>
            <a:ext cx="2410619" cy="2078663"/>
            <a:chOff x="921753" y="2079379"/>
            <a:chExt cx="2410619" cy="2078663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10B727-C6C7-41A8-8C6E-C7C79A6F7C13}"/>
                </a:ext>
              </a:extLst>
            </p:cNvPr>
            <p:cNvSpPr txBox="1"/>
            <p:nvPr/>
          </p:nvSpPr>
          <p:spPr>
            <a:xfrm>
              <a:off x="921753" y="2079379"/>
              <a:ext cx="24106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VADER </a:t>
              </a:r>
              <a:r>
                <a:rPr lang="it-IT" sz="2400" dirty="0">
                  <a:solidFill>
                    <a:srgbClr val="32AADC"/>
                  </a:solidFill>
                  <a:latin typeface="Tw Cen MT Condensed Extra Bold" panose="020B0803020202020204" pitchFamily="34" charset="0"/>
                </a:rPr>
                <a:t>SENTIMENT</a:t>
              </a:r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 ANALYSIS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79901E0-D671-429D-86EC-3E8B10F765F2}"/>
                </a:ext>
              </a:extLst>
            </p:cNvPr>
            <p:cNvSpPr txBox="1"/>
            <p:nvPr/>
          </p:nvSpPr>
          <p:spPr>
            <a:xfrm>
              <a:off x="1184612" y="2957713"/>
              <a:ext cx="18848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NEGATIVE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NEUTRAL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POSITIVE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COMPOUND</a:t>
              </a:r>
            </a:p>
          </p:txBody>
        </p:sp>
      </p:grpSp>
      <p:pic>
        <p:nvPicPr>
          <p:cNvPr id="21" name="Elemento grafico 20" descr="Badge 3 contorno">
            <a:extLst>
              <a:ext uri="{FF2B5EF4-FFF2-40B4-BE49-F238E27FC236}">
                <a16:creationId xmlns:a16="http://schemas.microsoft.com/office/drawing/2014/main" id="{417096C7-51C0-459B-B3BF-684F8749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427" y="1747136"/>
            <a:ext cx="378091" cy="378091"/>
          </a:xfrm>
          <a:prstGeom prst="rect">
            <a:avLst/>
          </a:prstGeom>
        </p:spPr>
      </p:pic>
      <p:pic>
        <p:nvPicPr>
          <p:cNvPr id="26" name="Elemento grafico 25" descr="Badge 5 contorno">
            <a:extLst>
              <a:ext uri="{FF2B5EF4-FFF2-40B4-BE49-F238E27FC236}">
                <a16:creationId xmlns:a16="http://schemas.microsoft.com/office/drawing/2014/main" id="{D44CA5A3-4E57-417C-89DF-57207211F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4185" y="2194120"/>
            <a:ext cx="378092" cy="378092"/>
          </a:xfrm>
          <a:prstGeom prst="rect">
            <a:avLst/>
          </a:prstGeom>
        </p:spPr>
      </p:pic>
      <p:pic>
        <p:nvPicPr>
          <p:cNvPr id="32" name="Elemento grafico 31" descr="Badge 4 contorno">
            <a:extLst>
              <a:ext uri="{FF2B5EF4-FFF2-40B4-BE49-F238E27FC236}">
                <a16:creationId xmlns:a16="http://schemas.microsoft.com/office/drawing/2014/main" id="{E363AF2C-0B3C-4D51-8197-F34B8291B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6427" y="4418029"/>
            <a:ext cx="378091" cy="378091"/>
          </a:xfrm>
          <a:prstGeom prst="rect">
            <a:avLst/>
          </a:prstGeom>
        </p:spPr>
      </p:pic>
      <p:pic>
        <p:nvPicPr>
          <p:cNvPr id="34" name="Elemento grafico 33" descr="Badge 1 contorno">
            <a:extLst>
              <a:ext uri="{FF2B5EF4-FFF2-40B4-BE49-F238E27FC236}">
                <a16:creationId xmlns:a16="http://schemas.microsoft.com/office/drawing/2014/main" id="{B8ECDD39-337D-4D2A-BDC9-D13DB1FA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06" y="1742215"/>
            <a:ext cx="378091" cy="378091"/>
          </a:xfrm>
          <a:prstGeom prst="rect">
            <a:avLst/>
          </a:prstGeom>
        </p:spPr>
      </p:pic>
      <p:pic>
        <p:nvPicPr>
          <p:cNvPr id="36" name="Elemento grafico 35" descr="Badge contorno">
            <a:extLst>
              <a:ext uri="{FF2B5EF4-FFF2-40B4-BE49-F238E27FC236}">
                <a16:creationId xmlns:a16="http://schemas.microsoft.com/office/drawing/2014/main" id="{EA661884-2C73-43A6-B0F9-F948A6D4C4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706" y="4039938"/>
            <a:ext cx="378091" cy="37809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5F1FCEF-9952-4834-BE05-913CD980C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3" y="4501603"/>
            <a:ext cx="2659414" cy="1758839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2127762-F6A1-4229-B971-420879FB9E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92" y="2208801"/>
            <a:ext cx="2659415" cy="1714383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BB2E383-6357-4A1B-A252-1867E124B602}"/>
              </a:ext>
            </a:extLst>
          </p:cNvPr>
          <p:cNvSpPr txBox="1"/>
          <p:nvPr/>
        </p:nvSpPr>
        <p:spPr>
          <a:xfrm>
            <a:off x="4766293" y="4376241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NUMBER OF EMOJI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C08C97-4EA0-43AB-9CD1-4F175671EE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1" y="4765922"/>
            <a:ext cx="2703686" cy="1714383"/>
          </a:xfrm>
          <a:prstGeom prst="rect">
            <a:avLst/>
          </a:prstGeom>
          <a:effectLst>
            <a:reflection blurRad="6350" stA="52000" endA="300" endPos="25000" dir="5400000" sy="-100000" algn="bl" rotWithShape="0"/>
            <a:softEdge rad="25400"/>
          </a:effectLst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9D1ED6-87C5-4D9A-9F23-9064606E1707}"/>
              </a:ext>
            </a:extLst>
          </p:cNvPr>
          <p:cNvSpPr txBox="1"/>
          <p:nvPr/>
        </p:nvSpPr>
        <p:spPr>
          <a:xfrm>
            <a:off x="8845361" y="2094802"/>
            <a:ext cx="265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OTHERS FEATURES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ECFCC1-7AF4-4861-97BE-B8D929964CED}"/>
              </a:ext>
            </a:extLst>
          </p:cNvPr>
          <p:cNvSpPr txBox="1"/>
          <p:nvPr/>
        </p:nvSpPr>
        <p:spPr>
          <a:xfrm>
            <a:off x="9176667" y="4187196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TAGS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DA83FB6-762E-43BB-8897-A20094ADCB22}"/>
              </a:ext>
            </a:extLst>
          </p:cNvPr>
          <p:cNvCxnSpPr>
            <a:cxnSpLocks/>
          </p:cNvCxnSpPr>
          <p:nvPr/>
        </p:nvCxnSpPr>
        <p:spPr>
          <a:xfrm>
            <a:off x="8802074" y="3511220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B73E147-5085-417F-B556-91C499154665}"/>
              </a:ext>
            </a:extLst>
          </p:cNvPr>
          <p:cNvCxnSpPr>
            <a:cxnSpLocks/>
          </p:cNvCxnSpPr>
          <p:nvPr/>
        </p:nvCxnSpPr>
        <p:spPr>
          <a:xfrm>
            <a:off x="8802074" y="4418029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35414" y="177281"/>
            <a:ext cx="672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34283-1815-4F53-8BDA-B98CD9ED2664}"/>
              </a:ext>
            </a:extLst>
          </p:cNvPr>
          <p:cNvSpPr txBox="1"/>
          <p:nvPr/>
        </p:nvSpPr>
        <p:spPr>
          <a:xfrm>
            <a:off x="1086174" y="1874536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SUPPORT VECTOR MACHINE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D2685-F1F5-432D-A70D-D3751CC1D14E}"/>
              </a:ext>
            </a:extLst>
          </p:cNvPr>
          <p:cNvSpPr txBox="1"/>
          <p:nvPr/>
        </p:nvSpPr>
        <p:spPr>
          <a:xfrm>
            <a:off x="1904302" y="2651610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ADABOOST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86192-07EB-4807-AF5B-32853B8AF745}"/>
              </a:ext>
            </a:extLst>
          </p:cNvPr>
          <p:cNvSpPr txBox="1"/>
          <p:nvPr/>
        </p:nvSpPr>
        <p:spPr>
          <a:xfrm>
            <a:off x="1703691" y="3434981"/>
            <a:ext cx="401470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23317C-154A-4DF5-ACD9-B0C738C647B6}"/>
              </a:ext>
            </a:extLst>
          </p:cNvPr>
          <p:cNvSpPr txBox="1"/>
          <p:nvPr/>
        </p:nvSpPr>
        <p:spPr>
          <a:xfrm>
            <a:off x="1892557" y="4218352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RANDOM FOREST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40B549-6F44-4439-B131-3F0F5DCE7AC5}"/>
              </a:ext>
            </a:extLst>
          </p:cNvPr>
          <p:cNvSpPr txBox="1"/>
          <p:nvPr/>
        </p:nvSpPr>
        <p:spPr>
          <a:xfrm>
            <a:off x="1904302" y="5001723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NEURAL NETWORKS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58A1B3-9186-4F4C-8E15-BF688198049E}"/>
              </a:ext>
            </a:extLst>
          </p:cNvPr>
          <p:cNvGrpSpPr>
            <a:grpSpLocks noChangeAspect="1"/>
          </p:cNvGrpSpPr>
          <p:nvPr/>
        </p:nvGrpSpPr>
        <p:grpSpPr>
          <a:xfrm>
            <a:off x="458470" y="177281"/>
            <a:ext cx="1516476" cy="1146039"/>
            <a:chOff x="197213" y="1174030"/>
            <a:chExt cx="1222311" cy="923731"/>
          </a:xfrm>
        </p:grpSpPr>
        <p:pic>
          <p:nvPicPr>
            <p:cNvPr id="8" name="Elemento grafico 7" descr="Priorità con riempimento a tinta unita">
              <a:extLst>
                <a:ext uri="{FF2B5EF4-FFF2-40B4-BE49-F238E27FC236}">
                  <a16:creationId xmlns:a16="http://schemas.microsoft.com/office/drawing/2014/main" id="{3EE8CA52-AF24-4175-AE3D-BF0BE246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213" y="1183361"/>
              <a:ext cx="914400" cy="914400"/>
            </a:xfrm>
            <a:prstGeom prst="rect">
              <a:avLst/>
            </a:prstGeom>
          </p:spPr>
        </p:pic>
        <p:pic>
          <p:nvPicPr>
            <p:cNvPr id="10" name="Elemento grafico 9" descr="Priorità con riempimento a tinta unita">
              <a:extLst>
                <a:ext uri="{FF2B5EF4-FFF2-40B4-BE49-F238E27FC236}">
                  <a16:creationId xmlns:a16="http://schemas.microsoft.com/office/drawing/2014/main" id="{DF590B49-B956-4A71-9CBE-171BE67D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5124" y="11740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EC5582-5AD1-47AE-9481-1C145CE4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C84FD0-F687-4462-8310-8304C8B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53CBAD-40CF-4DC0-A824-DE70564A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4461129"/>
            <a:ext cx="3877216" cy="16480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AB4BD-759E-4BF2-9024-B8B1C1AA6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446112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6C7343-3EB5-4B49-A6C5-5B171D836F5E}"/>
              </a:ext>
            </a:extLst>
          </p:cNvPr>
          <p:cNvSpPr txBox="1"/>
          <p:nvPr/>
        </p:nvSpPr>
        <p:spPr>
          <a:xfrm>
            <a:off x="657055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TFID &amp; STEMMING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B3C3-02FB-4A27-85A4-BE65F5BCFDF3}"/>
              </a:ext>
            </a:extLst>
          </p:cNvPr>
          <p:cNvSpPr txBox="1"/>
          <p:nvPr/>
        </p:nvSpPr>
        <p:spPr>
          <a:xfrm>
            <a:off x="6550618" y="141816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D6E61F-FCBE-4051-BC8C-8E59A74B0397}"/>
              </a:ext>
            </a:extLst>
          </p:cNvPr>
          <p:cNvSpPr txBox="1"/>
          <p:nvPr/>
        </p:nvSpPr>
        <p:spPr>
          <a:xfrm>
            <a:off x="738945" y="141118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SENTIMENT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905AB-CCD4-45EE-985F-DFE78466A710}"/>
              </a:ext>
            </a:extLst>
          </p:cNvPr>
          <p:cNvSpPr txBox="1"/>
          <p:nvPr/>
        </p:nvSpPr>
        <p:spPr>
          <a:xfrm>
            <a:off x="6593059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TFID &amp; LEMMATIZATION</a:t>
            </a:r>
          </a:p>
        </p:txBody>
      </p:sp>
      <p:pic>
        <p:nvPicPr>
          <p:cNvPr id="11" name="Elemento grafico 10" descr="Elenco con riempimento a tinta unita">
            <a:extLst>
              <a:ext uri="{FF2B5EF4-FFF2-40B4-BE49-F238E27FC236}">
                <a16:creationId xmlns:a16="http://schemas.microsoft.com/office/drawing/2014/main" id="{A7F09026-F06D-4E77-9471-54DCF902E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5146" y="209391"/>
            <a:ext cx="1097902" cy="1097902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DE4386-AA15-4386-AAB9-FD6125316DC6}"/>
              </a:ext>
            </a:extLst>
          </p:cNvPr>
          <p:cNvSpPr/>
          <p:nvPr/>
        </p:nvSpPr>
        <p:spPr>
          <a:xfrm>
            <a:off x="3750906" y="4461129"/>
            <a:ext cx="1469628" cy="1648055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E0EED8-2D16-4F07-A90E-BEF988988FC3}"/>
              </a:ext>
            </a:extLst>
          </p:cNvPr>
          <p:cNvSpPr/>
          <p:nvPr/>
        </p:nvSpPr>
        <p:spPr>
          <a:xfrm>
            <a:off x="2281278" y="3219258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307D0-DB62-4CE2-8322-26CE124300B1}"/>
              </a:ext>
            </a:extLst>
          </p:cNvPr>
          <p:cNvSpPr/>
          <p:nvPr/>
        </p:nvSpPr>
        <p:spPr>
          <a:xfrm>
            <a:off x="3750907" y="2486612"/>
            <a:ext cx="718700" cy="187424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4F9913-5BFF-48B0-A73C-CBD220091CCA}"/>
              </a:ext>
            </a:extLst>
          </p:cNvPr>
          <p:cNvSpPr/>
          <p:nvPr/>
        </p:nvSpPr>
        <p:spPr>
          <a:xfrm>
            <a:off x="3750906" y="5548118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F72AEE-13A9-4A21-90BC-BEEBACEE4BFD}"/>
              </a:ext>
            </a:extLst>
          </p:cNvPr>
          <p:cNvSpPr/>
          <p:nvPr/>
        </p:nvSpPr>
        <p:spPr>
          <a:xfrm>
            <a:off x="3750906" y="4829794"/>
            <a:ext cx="1469628" cy="160443"/>
          </a:xfrm>
          <a:prstGeom prst="rect">
            <a:avLst/>
          </a:prstGeom>
          <a:noFill/>
          <a:ln w="25400"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11" name="Elemento grafico 10" descr="Elenco con riempimento a tinta unita">
            <a:extLst>
              <a:ext uri="{FF2B5EF4-FFF2-40B4-BE49-F238E27FC236}">
                <a16:creationId xmlns:a16="http://schemas.microsoft.com/office/drawing/2014/main" id="{A7F09026-F06D-4E77-9471-54DCF902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5146" y="209391"/>
            <a:ext cx="1097902" cy="10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30</cp:revision>
  <dcterms:created xsi:type="dcterms:W3CDTF">2021-02-14T10:56:28Z</dcterms:created>
  <dcterms:modified xsi:type="dcterms:W3CDTF">2021-02-14T17:38:55Z</dcterms:modified>
</cp:coreProperties>
</file>