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21B76-6888-F9C2-D66F-1C8955B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ECF94A-7EA3-BD89-5086-32B08F54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E6841-6761-C479-42E8-173CF774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FC3DE1-B9CF-FC1E-6BD0-29C3EA1C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7C8A0-DB6B-4112-B83B-E7A1FC16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7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B845A-7C53-E261-B7DC-48DAEDD4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8FA281-2DE6-8BFF-9319-81516DDBE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F2E7A2-064D-BEAB-41D4-36A0A27D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7F51B-3247-8D9F-F558-F1F3DA9C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DC046F-C40F-EF8F-0261-C40C36C8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54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D92FF1-5310-A7AF-58F5-99935A330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ADD846-C875-429F-CDF7-20AB38B5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CE1B28-A609-654A-7D6F-0B986959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94C894-6B7B-B75E-CCD5-EA1B7F9B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C90796-04B1-2EC8-1D4E-DBB9C7B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2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2B7CB-6AC0-B383-E1EB-E43D497F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A04E58-0AA0-C881-7F1C-03118B6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FA518-11C6-1DC1-E7DF-63D39A49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23C228-BFE9-BBA7-2525-D337AF7F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AF5B19-BF05-4400-CCBF-D688B7C9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23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24678-4742-5129-A961-E67D16D9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876911-60E8-16CD-E47B-0D1F73EF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F526C-2F31-8F97-4833-C9432BAD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264656-D23C-911A-B27E-FDD327AD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65E0F2-0F11-B5A8-B3D4-B299D4E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57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FCB63A-1706-BC8E-E1AB-A0EBC36E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EF9B7-4769-6E9C-92FA-C195E5F07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9AC63F-7FBA-AE9D-49A5-82B4A1BE8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D67C5E-1049-5515-5256-0206E5C9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4878AC-F99F-9636-D705-74431F1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564811-C171-7514-8764-0901C539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5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3F7F7B-7E29-D9F6-8DC2-0070EEDE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CA88AD-DB08-E0F2-5FC8-BD745054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4DD852-8A6F-334A-00E5-F71AC276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51FD83-9035-B8F8-36AE-635B64E43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51CC17-B7D7-1B0F-C16E-89CA30133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D948892-7D4C-F9F6-8DE0-ECFF3B1A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832A53-29CA-9177-2008-2A856452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9E7079-69DD-3417-1371-70BB7C49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56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69618-1FA3-9686-8DC8-593CC134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3620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463263-4C8A-72B4-5E8A-5C3D9A0E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5B4CE3-3F53-F654-CB23-4BCE5A13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4CB6FB-162A-100D-17C3-B65FC7F6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6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61B0C-2C86-E50F-97CC-C68F3E0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D85281-41DB-401B-631A-ECC51D2A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10D8B1-FC00-F22C-0B19-E7E939503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2B00A-B51D-CDD5-6394-4D273CA2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ABF200-1DE2-B724-D877-6D844CB7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ECD7B3-7219-6B65-5F06-EA0D95EE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8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CF0C3-AC22-85B4-EC69-DFB62352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0CA1BF-DCFC-EAD1-7A7A-E93A6E4D7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B1144-BD8E-07BA-D127-446291237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14DEC4-A8BA-0DC6-59B0-BA4DB195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7EDB3C-36C7-5523-9759-587D5509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156DA2-9D03-45B3-7601-0EBB84D5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72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470F580-F3D5-BCF6-37B4-443800B0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0EDE26-F2D7-D3C7-37F3-C985A15E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0127E3-DE88-3028-165E-88D4527B6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7C6E-3410-4323-8DBA-8A9501F4355E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F62B9A-07BF-99B5-C0E8-5ABAAD7E2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57C8C-745C-62B2-9DB8-6EEBB8128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2AAC-DFC2-4F24-968F-865647C5D5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23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E5F2D8-2FB8-BAB4-0157-D6AACEE6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25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PROGETTO LASD: AGENZIA DI VIAGGIO</a:t>
            </a:r>
            <a:br>
              <a:rPr lang="en-US" sz="25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GRUPPO 2</a:t>
            </a:r>
            <a:br>
              <a:rPr lang="en-US" sz="25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50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Fatto</a:t>
            </a:r>
            <a:r>
              <a:rPr lang="en-US" sz="25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da</a:t>
            </a:r>
            <a:br>
              <a:rPr lang="en-US" sz="25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Marco Pastore, Carmine </a:t>
            </a:r>
            <a:r>
              <a:rPr lang="en-US" sz="250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Mascia</a:t>
            </a:r>
            <a:r>
              <a:rPr lang="en-US" sz="25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e Alessandro </a:t>
            </a:r>
            <a:r>
              <a:rPr lang="en-US" sz="25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250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auriello</a:t>
            </a:r>
            <a:endParaRPr lang="en-US" sz="25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91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388712-C59B-85E9-4EE5-A43B0107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Alessandro Mauriello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47205D-F341-A387-BEDC-D6A5F2D6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4414180"/>
            <a:ext cx="6147335" cy="1594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>
                <a:solidFill>
                  <a:schemeClr val="bg1"/>
                </a:solidFill>
                <a:effectLst/>
              </a:rPr>
              <a:t>Ha fatto Dijkstra insieme a Marco Pastore, la gui e la gestione al database</a:t>
            </a:r>
          </a:p>
        </p:txBody>
      </p:sp>
      <p:pic>
        <p:nvPicPr>
          <p:cNvPr id="8" name="Segnaposto contenuto 7" descr="Immagine che contiene inpiedi, persona, posando, veranda&#10;&#10;Descrizione generata automaticamente">
            <a:extLst>
              <a:ext uri="{FF2B5EF4-FFF2-40B4-BE49-F238E27FC236}">
                <a16:creationId xmlns:a16="http://schemas.microsoft.com/office/drawing/2014/main" id="{A85B4ABD-BEA4-4B1C-533C-60FE68DCB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9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32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388712-C59B-85E9-4EE5-A43B0107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Carmine Mascia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47205D-F341-A387-BEDC-D6A5F2D6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4414180"/>
            <a:ext cx="6147335" cy="1594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>
                <a:solidFill>
                  <a:schemeClr val="bg1"/>
                </a:solidFill>
              </a:rPr>
              <a:t>H</a:t>
            </a:r>
            <a:r>
              <a:rPr lang="en-US" b="0">
                <a:solidFill>
                  <a:schemeClr val="bg1"/>
                </a:solidFill>
                <a:effectLst/>
              </a:rPr>
              <a:t>a fatto tutte le funzioni per la gestione del grafo e lato amministratore</a:t>
            </a:r>
            <a:endParaRPr lang="en-US" b="0">
              <a:solidFill>
                <a:schemeClr val="bg1"/>
              </a:solidFill>
            </a:endParaRPr>
          </a:p>
        </p:txBody>
      </p:sp>
      <p:pic>
        <p:nvPicPr>
          <p:cNvPr id="6" name="Segnaposto contenuto 5" descr="Immagine che contiene interni, persona, parete&#10;&#10;Descrizione generata automaticamente">
            <a:extLst>
              <a:ext uri="{FF2B5EF4-FFF2-40B4-BE49-F238E27FC236}">
                <a16:creationId xmlns:a16="http://schemas.microsoft.com/office/drawing/2014/main" id="{09CD118B-6BA1-58BC-BC20-39D374D083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983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388712-C59B-85E9-4EE5-A43B0107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Marco Pastore</a:t>
            </a:r>
          </a:p>
        </p:txBody>
      </p:sp>
      <p:pic>
        <p:nvPicPr>
          <p:cNvPr id="6" name="Segnaposto contenuto 5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C27F23A6-FAB3-3F4E-C200-426D7C091B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47205D-F341-A387-BEDC-D6A5F2D6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1826" y="3146400"/>
            <a:ext cx="4391024" cy="268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dirty="0">
                <a:solidFill>
                  <a:schemeClr val="bg1">
                    <a:alpha val="80000"/>
                  </a:schemeClr>
                </a:solidFill>
                <a:effectLst/>
              </a:rPr>
              <a:t>Ha </a:t>
            </a:r>
            <a:r>
              <a:rPr lang="en-US" b="0" dirty="0" err="1">
                <a:solidFill>
                  <a:schemeClr val="bg1">
                    <a:alpha val="80000"/>
                  </a:schemeClr>
                </a:solidFill>
                <a:effectLst/>
              </a:rPr>
              <a:t>fatto</a:t>
            </a:r>
            <a:r>
              <a:rPr lang="en-US" b="0" dirty="0">
                <a:solidFill>
                  <a:schemeClr val="bg1">
                    <a:alpha val="80000"/>
                  </a:schemeClr>
                </a:solidFill>
                <a:effectLst/>
              </a:rPr>
              <a:t> Dijkstra </a:t>
            </a:r>
            <a:r>
              <a:rPr lang="en-US" b="0" dirty="0" err="1">
                <a:solidFill>
                  <a:schemeClr val="bg1">
                    <a:alpha val="80000"/>
                  </a:schemeClr>
                </a:solidFill>
                <a:effectLst/>
              </a:rPr>
              <a:t>insieme</a:t>
            </a:r>
            <a:r>
              <a:rPr lang="en-US" b="0" dirty="0">
                <a:solidFill>
                  <a:schemeClr val="bg1">
                    <a:alpha val="80000"/>
                  </a:schemeClr>
                </a:solidFill>
                <a:effectLst/>
              </a:rPr>
              <a:t> ad Alessandro </a:t>
            </a:r>
            <a:r>
              <a:rPr lang="en-US" b="0" dirty="0" err="1">
                <a:solidFill>
                  <a:schemeClr val="bg1">
                    <a:alpha val="80000"/>
                  </a:schemeClr>
                </a:solidFill>
                <a:effectLst/>
              </a:rPr>
              <a:t>Mauriello</a:t>
            </a:r>
            <a:r>
              <a:rPr lang="en-US" b="0" dirty="0">
                <a:solidFill>
                  <a:schemeClr val="bg1">
                    <a:alpha val="80000"/>
                  </a:schemeClr>
                </a:solidFill>
                <a:effectLst/>
              </a:rPr>
              <a:t>, </a:t>
            </a:r>
            <a:r>
              <a:rPr lang="en-US" b="0" dirty="0" err="1">
                <a:solidFill>
                  <a:schemeClr val="bg1">
                    <a:alpha val="80000"/>
                  </a:schemeClr>
                </a:solidFill>
                <a:effectLst/>
              </a:rPr>
              <a:t>popolamento</a:t>
            </a:r>
            <a:r>
              <a:rPr lang="en-US" b="0" dirty="0">
                <a:solidFill>
                  <a:schemeClr val="bg1">
                    <a:alpha val="80000"/>
                  </a:schemeClr>
                </a:solidFill>
                <a:effectLst/>
              </a:rPr>
              <a:t> del database e </a:t>
            </a:r>
            <a:r>
              <a:rPr lang="en-US" b="0" dirty="0" err="1">
                <a:solidFill>
                  <a:schemeClr val="bg1">
                    <a:alpha val="80000"/>
                  </a:schemeClr>
                </a:solidFill>
                <a:effectLst/>
              </a:rPr>
              <a:t>scrivere</a:t>
            </a:r>
            <a:r>
              <a:rPr lang="en-US" b="0" dirty="0">
                <a:solidFill>
                  <a:schemeClr val="bg1">
                    <a:alpha val="80000"/>
                  </a:schemeClr>
                </a:solidFill>
                <a:effectLst/>
              </a:rPr>
              <a:t> la </a:t>
            </a:r>
            <a:r>
              <a:rPr lang="en-US" b="0" dirty="0" err="1">
                <a:solidFill>
                  <a:schemeClr val="bg1">
                    <a:alpha val="80000"/>
                  </a:schemeClr>
                </a:solidFill>
                <a:effectLst/>
              </a:rPr>
              <a:t>relazione</a:t>
            </a:r>
            <a:r>
              <a:rPr lang="en-US" b="0" dirty="0">
                <a:solidFill>
                  <a:schemeClr val="bg1">
                    <a:alpha val="80000"/>
                  </a:schemeClr>
                </a:solidFill>
                <a:effectLst/>
              </a:rPr>
              <a:t> e </a:t>
            </a:r>
            <a:r>
              <a:rPr lang="en-US" b="0" dirty="0" err="1">
                <a:solidFill>
                  <a:schemeClr val="bg1">
                    <a:alpha val="80000"/>
                  </a:schemeClr>
                </a:solidFill>
                <a:effectLst/>
              </a:rPr>
              <a:t>questo</a:t>
            </a:r>
            <a:r>
              <a:rPr lang="en-US" b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b="0" dirty="0" err="1">
                <a:solidFill>
                  <a:schemeClr val="bg1">
                    <a:alpha val="80000"/>
                  </a:schemeClr>
                </a:solidFill>
                <a:effectLst/>
              </a:rPr>
              <a:t>bellissimo</a:t>
            </a:r>
            <a:r>
              <a:rPr lang="en-US" b="0" dirty="0">
                <a:solidFill>
                  <a:schemeClr val="bg1">
                    <a:alpha val="80000"/>
                  </a:schemeClr>
                </a:solidFill>
                <a:effectLst/>
              </a:rPr>
              <a:t> power point. </a:t>
            </a:r>
          </a:p>
        </p:txBody>
      </p:sp>
    </p:spTree>
    <p:extLst>
      <p:ext uri="{BB962C8B-B14F-4D97-AF65-F5344CB8AC3E}">
        <p14:creationId xmlns:p14="http://schemas.microsoft.com/office/powerpoint/2010/main" val="139551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E458D6-0305-08A8-A4B3-3A63445C3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77" y="306277"/>
            <a:ext cx="4024032" cy="2885715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 Utilizzati</a:t>
            </a:r>
            <a:endParaRPr lang="it-IT" sz="5400">
              <a:solidFill>
                <a:schemeClr val="bg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Oval 3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81925F27-8AB4-1B92-4EA5-3ADC8BFF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5B0982-1349-56D9-D5F3-F1C650305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1595127"/>
            <a:ext cx="8071697" cy="3489635"/>
          </a:xfrm>
        </p:spPr>
        <p:txBody>
          <a:bodyPr>
            <a:normAutofit/>
          </a:bodyPr>
          <a:lstStyle/>
          <a:p>
            <a:pPr algn="l">
              <a:spcAft>
                <a:spcPts val="800"/>
              </a:spcAft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Nelle pagine a seguire, sono rappresentati i grafi degli aeroporti, dei treni e delle città.</a:t>
            </a:r>
          </a:p>
          <a:p>
            <a:pPr algn="l">
              <a:spcAft>
                <a:spcPts val="800"/>
              </a:spcAft>
            </a:pPr>
            <a:endParaRPr lang="it-IT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semplice appunto. Alcuni nomi (divertenti) che si leggono nei nodi possono contenere o l’accento o l’apostrofo, ma sul DB sono stati salvati senza utilizzare essi.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C9559-BFDC-03DE-2A35-EB24236A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Aeroporti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872C7AD-4543-FD3F-5941-F2033169B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C9559-BFDC-03DE-2A35-EB24236A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D48B4AF-EB4D-E1CA-7BA5-703F8EDB4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6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C9559-BFDC-03DE-2A35-EB24236A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Bankok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EACCABA-8AD5-8A38-BD2A-535B6B2B5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C9559-BFDC-03DE-2A35-EB24236A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Corfù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074B50-1DDB-E61D-7408-9C4FF649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1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C9559-BFDC-03DE-2A35-EB24236A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Milano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8A118EC-AD10-F1A7-446D-4173FEEF2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9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449E7BE-0DC4-31A0-A582-ED00DABD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Funzionamento del sistema</a:t>
            </a:r>
            <a:b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0914615B-F2B3-0004-A6C0-1B75FA894F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6B6BD6-4E74-1C05-C744-2106F1D0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sistema parte con una semplice schermata di login in cui si chiedono se si è un utente o un amministratore, poi chiede la mail e la password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3168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C9559-BFDC-03DE-2A35-EB24236A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Napoli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4D3F7D4-211F-466D-81C6-003B796BF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C9559-BFDC-03DE-2A35-EB24236A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Potenza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C052631-969E-6870-4E68-F26511A6D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8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C9559-BFDC-03DE-2A35-EB24236A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Roma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72871A7-60C5-5E71-85EC-E89095C24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C9559-BFDC-03DE-2A35-EB24236A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Torino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F6FF081-791A-6A3C-A3CD-8B3AC2FF4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A fish hiding in bubble coral">
            <a:extLst>
              <a:ext uri="{FF2B5EF4-FFF2-40B4-BE49-F238E27FC236}">
                <a16:creationId xmlns:a16="http://schemas.microsoft.com/office/drawing/2014/main" id="{8ECFB36C-FB2A-8C01-73A1-54D22AB02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F28620E7-FBFE-F3FC-61DC-FC9786917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it-IT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FINE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F3EAC61-ABB5-BD20-363A-56F34B428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it-IT" sz="3200"/>
              <a:t>Grazie per l’attenzione!!!!</a:t>
            </a:r>
          </a:p>
        </p:txBody>
      </p:sp>
    </p:spTree>
    <p:extLst>
      <p:ext uri="{BB962C8B-B14F-4D97-AF65-F5344CB8AC3E}">
        <p14:creationId xmlns:p14="http://schemas.microsoft.com/office/powerpoint/2010/main" val="417134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F8A92-B11E-883D-B0A0-92C602F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600" dirty="0"/>
              <a:t>Parte utente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E4DAFF9-B15E-355B-C20F-6714DAF0F42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D924CC-F236-ABE7-F9A6-36A5973D1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Viene chiesto con che mezzo vuole viaggiare (aereo o treno) e se vuole effettuare un viaggio economico o un viaggio rapido. Dopo aver inserito queste informazioni, l’utente inserisce la meta da cui parte e la meta d’arrivo. Fatto ciò, se la meta d’arrivo è raggiungibile, l’output restituisce qual è il percorso ottimale in base al costo o in base alla distanza.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53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92815-BE2A-B519-9639-AA88F390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 amministratore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E95C1E8-8BB8-E9A9-DC4F-DBF78E967B0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65727C-3DF6-15EA-3EC7-70D6B5BBE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L’amministratore controlla se ci sono stati percorsi che non sono stati accettati dal sistema. Sarà dopo una sua decisione se inserire un collegamento per quella meta oppure eliminarla completamente.</a:t>
            </a:r>
          </a:p>
        </p:txBody>
      </p:sp>
    </p:spTree>
    <p:extLst>
      <p:ext uri="{BB962C8B-B14F-4D97-AF65-F5344CB8AC3E}">
        <p14:creationId xmlns:p14="http://schemas.microsoft.com/office/powerpoint/2010/main" val="115873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itolo 4">
            <a:extLst>
              <a:ext uri="{FF2B5EF4-FFF2-40B4-BE49-F238E27FC236}">
                <a16:creationId xmlns:a16="http://schemas.microsoft.com/office/drawing/2014/main" id="{5067975F-93E6-A65F-EA5C-E35BFD4D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Scelte Implementative</a:t>
            </a:r>
          </a:p>
        </p:txBody>
      </p:sp>
    </p:spTree>
    <p:extLst>
      <p:ext uri="{BB962C8B-B14F-4D97-AF65-F5344CB8AC3E}">
        <p14:creationId xmlns:p14="http://schemas.microsoft.com/office/powerpoint/2010/main" val="74875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673C8-BCBD-3CCB-2D79-19E431D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Conservazione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3BE06-C872-0660-DB0E-BEA170BD7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</a:rPr>
              <a:t>Per la </a:t>
            </a:r>
            <a:r>
              <a:rPr lang="en-US" sz="2400" dirty="0" err="1">
                <a:effectLst/>
              </a:rPr>
              <a:t>conservazione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dati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ovvero</a:t>
            </a:r>
            <a:r>
              <a:rPr lang="en-US" sz="2400" dirty="0">
                <a:effectLst/>
              </a:rPr>
              <a:t> dove </a:t>
            </a:r>
            <a:r>
              <a:rPr lang="en-US" sz="2400" dirty="0" err="1">
                <a:effectLst/>
              </a:rPr>
              <a:t>sono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salvati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gli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utenti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vari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grafi</a:t>
            </a:r>
            <a:r>
              <a:rPr lang="en-US" sz="2400" dirty="0">
                <a:effectLst/>
              </a:rPr>
              <a:t> e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nodi e </a:t>
            </a:r>
            <a:r>
              <a:rPr lang="en-US" sz="2400" dirty="0" err="1">
                <a:effectLst/>
              </a:rPr>
              <a:t>gli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archi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relativi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grafi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abbiamo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optato</a:t>
            </a:r>
            <a:r>
              <a:rPr lang="en-US" sz="2400" dirty="0">
                <a:effectLst/>
              </a:rPr>
              <a:t> per </a:t>
            </a:r>
            <a:r>
              <a:rPr lang="en-US" sz="2400" dirty="0" err="1">
                <a:effectLst/>
              </a:rPr>
              <a:t>l’utilizzo</a:t>
            </a:r>
            <a:r>
              <a:rPr lang="en-US" sz="2400" dirty="0">
                <a:effectLst/>
              </a:rPr>
              <a:t> di un database (SQLite). </a:t>
            </a:r>
            <a:r>
              <a:rPr lang="en-US" sz="2400" dirty="0" err="1">
                <a:effectLst/>
              </a:rPr>
              <a:t>Abbiamo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deciso</a:t>
            </a:r>
            <a:r>
              <a:rPr lang="en-US" sz="2400" dirty="0">
                <a:effectLst/>
              </a:rPr>
              <a:t> di </a:t>
            </a:r>
            <a:r>
              <a:rPr lang="en-US" sz="2400" dirty="0" err="1">
                <a:effectLst/>
              </a:rPr>
              <a:t>utilizzare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ciò</a:t>
            </a:r>
            <a:r>
              <a:rPr lang="en-US" sz="2400" dirty="0">
                <a:effectLst/>
              </a:rPr>
              <a:t> e non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file </a:t>
            </a:r>
            <a:r>
              <a:rPr lang="en-US" sz="2400" dirty="0" err="1">
                <a:effectLst/>
              </a:rPr>
              <a:t>perché</a:t>
            </a:r>
            <a:r>
              <a:rPr lang="en-US" sz="2400" dirty="0">
                <a:effectLst/>
              </a:rPr>
              <a:t> poi </a:t>
            </a:r>
            <a:r>
              <a:rPr lang="en-US" sz="2400" dirty="0" err="1">
                <a:effectLst/>
              </a:rPr>
              <a:t>quando</a:t>
            </a:r>
            <a:r>
              <a:rPr lang="en-US" sz="2400" dirty="0">
                <a:effectLst/>
              </a:rPr>
              <a:t> ci </a:t>
            </a:r>
            <a:r>
              <a:rPr lang="en-US" sz="2400" dirty="0" err="1">
                <a:effectLst/>
              </a:rPr>
              <a:t>prenderemo</a:t>
            </a:r>
            <a:r>
              <a:rPr lang="en-US" sz="2400" dirty="0">
                <a:effectLst/>
              </a:rPr>
              <a:t> tutti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dati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già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ce</a:t>
            </a:r>
            <a:r>
              <a:rPr lang="en-US" sz="2400" dirty="0">
                <a:effectLst/>
              </a:rPr>
              <a:t> li </a:t>
            </a:r>
            <a:r>
              <a:rPr lang="en-US" sz="2400" dirty="0" err="1">
                <a:effectLst/>
              </a:rPr>
              <a:t>prendiamo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ordinati</a:t>
            </a:r>
            <a:r>
              <a:rPr lang="en-US" sz="240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8F1159-266D-F389-FFFD-36C4B11D79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69" y="2857501"/>
            <a:ext cx="737233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7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2E96C9-5C6D-6EC7-1671-A8AA0B8D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Ricerca degli utenti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C2A5C0-AB51-2F0E-DC1B-205C59837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>
                <a:effectLst/>
              </a:rPr>
              <a:t>Per la ricerca degli utenti abbiamo deciso di usare un albero binario di ricerca bilanciato perché quando preleviamo i dati dal DB sono già ordinati.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F6A7EF6-B932-0979-0169-42867F60CC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925433"/>
            <a:ext cx="3781051" cy="236315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7D332A2-AD9C-39E9-5D16-D75BDDFA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Rappresentazione delle mappe degli aeroporti, dei treni e delle città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F0D701F-CF26-43C1-93A4-79FF80697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>
                <a:effectLst/>
              </a:rPr>
              <a:t>Per la rappresentazione degli aeroporti, dei treni e delle varie città abbiamo usato i grafi (ce lo chiedeva la traccia, lol).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gnaposto contenuto 7" descr="Immagine che contiene testo, orologio, clipart&#10;&#10;Descrizione generata automaticamente">
            <a:extLst>
              <a:ext uri="{FF2B5EF4-FFF2-40B4-BE49-F238E27FC236}">
                <a16:creationId xmlns:a16="http://schemas.microsoft.com/office/drawing/2014/main" id="{A9C72469-DF39-DCB5-4FA1-D1E0F1D6D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103597"/>
            <a:ext cx="6253212" cy="372066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45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4709F98D-3703-B0D3-60FA-3E6C71BD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DIVISIONE DEL LAVORO</a:t>
            </a:r>
          </a:p>
        </p:txBody>
      </p:sp>
    </p:spTree>
    <p:extLst>
      <p:ext uri="{BB962C8B-B14F-4D97-AF65-F5344CB8AC3E}">
        <p14:creationId xmlns:p14="http://schemas.microsoft.com/office/powerpoint/2010/main" val="288061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414</Words>
  <Application>Microsoft Office PowerPoint</Application>
  <PresentationFormat>Widescreen</PresentationFormat>
  <Paragraphs>37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PROGETTO LASD: AGENZIA DI VIAGGIO GRUPPO 2 Fatto da  Marco Pastore, Carmine Mascia e Alessandro Mauriello</vt:lpstr>
      <vt:lpstr>Funzionamento del sistema </vt:lpstr>
      <vt:lpstr>Parte utente</vt:lpstr>
      <vt:lpstr>Parte amministratore </vt:lpstr>
      <vt:lpstr>Scelte Implementative</vt:lpstr>
      <vt:lpstr>Conservazione dei dati</vt:lpstr>
      <vt:lpstr>Ricerca degli utenti</vt:lpstr>
      <vt:lpstr>Rappresentazione delle mappe degli aeroporti, dei treni e delle città</vt:lpstr>
      <vt:lpstr>DIVISIONE DEL LAVORO</vt:lpstr>
      <vt:lpstr>Alessandro Mauriello</vt:lpstr>
      <vt:lpstr>Carmine Mascia</vt:lpstr>
      <vt:lpstr>Marco Pastore</vt:lpstr>
      <vt:lpstr>Grafi Utilizzati</vt:lpstr>
      <vt:lpstr>Presentazione standard di PowerPoint</vt:lpstr>
      <vt:lpstr>Aeroporti</vt:lpstr>
      <vt:lpstr>Treni</vt:lpstr>
      <vt:lpstr>Bankok</vt:lpstr>
      <vt:lpstr>Corfù</vt:lpstr>
      <vt:lpstr>Milano</vt:lpstr>
      <vt:lpstr>Napoli</vt:lpstr>
      <vt:lpstr>Potenza</vt:lpstr>
      <vt:lpstr>Roma</vt:lpstr>
      <vt:lpstr>Torino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LASD: AGENZIA DI VIAGGIO GRUPPO 2 Fatto da  Marco Pastore, Carmine Mascia e Alessandro Mauriello</dc:title>
  <dc:creator>Marco Pastore</dc:creator>
  <cp:lastModifiedBy>Marco Pastore</cp:lastModifiedBy>
  <cp:revision>2</cp:revision>
  <dcterms:created xsi:type="dcterms:W3CDTF">2022-06-02T07:55:16Z</dcterms:created>
  <dcterms:modified xsi:type="dcterms:W3CDTF">2022-06-02T10:12:59Z</dcterms:modified>
</cp:coreProperties>
</file>