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rimson Pro Semi Bold" panose="020B0604020202020204" charset="0"/>
      <p:regular r:id="rId12"/>
    </p:embeddedFont>
    <p:embeddedFont>
      <p:font typeface="Heebo" pitchFamily="2" charset="-79"/>
      <p:regular r:id="rId13"/>
      <p:bold r:id="rId14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00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965EBEA-3B16-DC05-CB08-304E2A58B69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9202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Resolución de Problemas Clásicos en Informática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64974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Exploraremos algunos de los problemas clásicos en informática que han desafiado a investigadores y desarrolladores durante décadas. Descubriremos la complejidad de estos problemas, los diferentes enfoques para resolverlos y sus aplicaciones en la vida real.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3565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9745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-RAFAEL PATRON MARCO ANTONIO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6B99C35-A5AE-CAA9-4DC4-C156FFD952E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 0"/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El Problema de Secuenciación de Trabajos en Máquinas (JSSP)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Descripción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 problema JSSP busca programar un conjunto de trabajos en máquinas múltiples, con el objetivo de minimizar el tiempo total de finalización o el makespan.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0045"/>
            <a:ext cx="29001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Problemas que este tiene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11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La complejidad del problema radica en la combinación de trabajos, máquinas y restricciones, lo que dificulta encontrar la solución óptima.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4FE6CB32-A5A7-EC34-D357-7604916CE0CF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 0"/>
          <p:cNvSpPr/>
          <p:nvPr/>
        </p:nvSpPr>
        <p:spPr>
          <a:xfrm>
            <a:off x="793790" y="2253496"/>
            <a:ext cx="69643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Técnicas para Resolver el JSSP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7105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878860" y="371355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6710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Algoritmos Exactos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161472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 basan en </a:t>
            </a:r>
            <a:r>
              <a:rPr lang="en-US" sz="1750" dirty="0" err="1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técnicas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de programación entera y Branch and Bound para encontrar la solución óptima, aunque pueden ser computacionalmente costosos.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67105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8" name="Text 6"/>
          <p:cNvSpPr/>
          <p:nvPr/>
        </p:nvSpPr>
        <p:spPr>
          <a:xfrm>
            <a:off x="5302032" y="371355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6710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Algoritmos Heurísticos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4161472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Ofrecen soluciones aproximadas pero eficientes, utilizando algoritmos genéticos o Recocido simulado para encontrar soluciones viables.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67105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2" name="Text 10"/>
          <p:cNvSpPr/>
          <p:nvPr/>
        </p:nvSpPr>
        <p:spPr>
          <a:xfrm>
            <a:off x="9725204" y="371355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671054"/>
            <a:ext cx="29864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Métodos Metaheurísticos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4161472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Buscan soluciones casi óptimas explorando un espacio de búsqueda más amplio, como la optimización por enjambre de partículas o la Búsqueda Tabú.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739EBAB-8468-B9D8-8B23-3838F5BEC16C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49022"/>
            <a:ext cx="65318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El Problema de las N-Reinas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69796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491752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Colocar N reinas en un tablero de ajedrez de N×N de manera que ninguna ataque a otra.</a:t>
            </a:r>
            <a:endParaRPr lang="en-US" sz="17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3697962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228421" y="4491752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Las reinas no pueden estar en la misma fila, columna o diagonal.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1C311905-5A43-9D35-2855-8A43B0209A4D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 0"/>
          <p:cNvSpPr/>
          <p:nvPr/>
        </p:nvSpPr>
        <p:spPr>
          <a:xfrm>
            <a:off x="793790" y="1972866"/>
            <a:ext cx="88900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Estrategias para Resolver las N-Reinas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35273"/>
            <a:ext cx="4196358" cy="3121462"/>
          </a:xfrm>
          <a:prstGeom prst="roundRect">
            <a:avLst>
              <a:gd name="adj" fmla="val 1090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1020604" y="33620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Backtracking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852505"/>
            <a:ext cx="37427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Es una técnica eficiente para explorar soluciones posibles, retrocediendo y buscando alternativas si se encuentra un conflicto.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135273"/>
            <a:ext cx="4196358" cy="3121462"/>
          </a:xfrm>
          <a:prstGeom prst="roundRect">
            <a:avLst>
              <a:gd name="adj" fmla="val 1090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7" name="Text 5"/>
          <p:cNvSpPr/>
          <p:nvPr/>
        </p:nvSpPr>
        <p:spPr>
          <a:xfrm>
            <a:off x="5443776" y="33620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Heurísticos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3852505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 Recocido simulado o los Algoritmos genéticos pueden encontrar soluciones aproximadas pero viables con mayor rapidez.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135273"/>
            <a:ext cx="4196358" cy="3121462"/>
          </a:xfrm>
          <a:prstGeom prst="roundRect">
            <a:avLst>
              <a:gd name="adj" fmla="val 1090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0" name="Text 8"/>
          <p:cNvSpPr/>
          <p:nvPr/>
        </p:nvSpPr>
        <p:spPr>
          <a:xfrm>
            <a:off x="9866948" y="33620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Búsqueda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3852505"/>
            <a:ext cx="374273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Algoritmos de búsqueda como A* o la búsqueda en anchura pueden utilizarse para encontrar la solución óptima, especialmente en problemas con un espacio de búsqueda pequeño.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8552F558-5D54-E3F6-A7E3-9AB381C96F21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7123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El Árbol de Expansión Mínima (MST)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3028950"/>
            <a:ext cx="30480" cy="392942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5" name="Shape 2"/>
          <p:cNvSpPr/>
          <p:nvPr/>
        </p:nvSpPr>
        <p:spPr>
          <a:xfrm>
            <a:off x="6760012" y="3524012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6" name="Shape 3"/>
          <p:cNvSpPr/>
          <p:nvPr/>
        </p:nvSpPr>
        <p:spPr>
          <a:xfrm>
            <a:off x="6280190" y="328410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7" name="Text 4"/>
          <p:cNvSpPr/>
          <p:nvPr/>
        </p:nvSpPr>
        <p:spPr>
          <a:xfrm>
            <a:off x="6365260" y="332660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669411" y="32557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Objetivo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9411" y="3746183"/>
            <a:ext cx="61671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Encontrar un subconjunto de aristas de un grafo no dirigido y ponderado que conecte todos los nodos con el menor costo total posible.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760012" y="5783580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1" name="Shape 8"/>
          <p:cNvSpPr/>
          <p:nvPr/>
        </p:nvSpPr>
        <p:spPr>
          <a:xfrm>
            <a:off x="6280190" y="55436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2" name="Text 9"/>
          <p:cNvSpPr/>
          <p:nvPr/>
        </p:nvSpPr>
        <p:spPr>
          <a:xfrm>
            <a:off x="6365260" y="55861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669411" y="55153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Aplicaciones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669411" y="6005751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Diseño de redes de telecomunicaciones, optimización de rutas, agrupamiento en análisis de datos.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75C73DE-009D-DF74-7DCC-67B74BC94CD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Algoritmos para el MST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Kruskal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Ordena las aristas por peso y las selecciona de menor a mayor, evitando ciclos.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Prim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Expande un árbol desde un nodo inicial, agregando la arista de menor peso conectada.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F039B2E-FA3A-0AAF-F908-AA68F0B9731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 0"/>
          <p:cNvSpPr/>
          <p:nvPr/>
        </p:nvSpPr>
        <p:spPr>
          <a:xfrm>
            <a:off x="793790" y="1183243"/>
            <a:ext cx="85954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El Problema del Agente Viajero (TSP)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45650"/>
            <a:ext cx="1134070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5724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Descripción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3062883"/>
            <a:ext cx="115685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Encontrar el camino más corto para que un agente visite N ciudades exactamente una vez y regrese al punto de origen.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015502"/>
            <a:ext cx="1134070" cy="166985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4242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Retos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4732734"/>
            <a:ext cx="115685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 TSP es NP-difícil, lo que significa que encontrar la solución óptima puede ser computacionalmente costoso para instancias grandes.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685353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59121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Aplicaciones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6402586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Optimización de rutas, planificación de logística, diseño de circuitos.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189CD0E-C890-1851-E157-9AAFEBD2376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 0"/>
          <p:cNvSpPr/>
          <p:nvPr/>
        </p:nvSpPr>
        <p:spPr>
          <a:xfrm>
            <a:off x="793790" y="29891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51590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Los problemas de optimización como el </a:t>
            </a: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JSSP, N-Reinas, Árbol de Expansión Mínima y el Problema del Agente Viajero (TSP)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son fundamentales en la computación. Cada uno tiene aplicaciones prácticas en distintas áreas, desde la planificación de procesos y redes hasta la inteligencia artificial y la logística.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524</Words>
  <Application>Microsoft Office PowerPoint</Application>
  <PresentationFormat>Personalizado</PresentationFormat>
  <Paragraphs>58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Crimson Pro Semi Bold</vt:lpstr>
      <vt:lpstr>Heebo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MARCO ANTONIO RAFAEL PATRON</cp:lastModifiedBy>
  <cp:revision>3</cp:revision>
  <dcterms:created xsi:type="dcterms:W3CDTF">2025-03-08T04:16:24Z</dcterms:created>
  <dcterms:modified xsi:type="dcterms:W3CDTF">2025-03-08T04:24:29Z</dcterms:modified>
</cp:coreProperties>
</file>