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77 Grupo"/>
          <p:cNvGrpSpPr/>
          <p:nvPr/>
        </p:nvGrpSpPr>
        <p:grpSpPr>
          <a:xfrm>
            <a:off x="323528" y="3656057"/>
            <a:ext cx="3296294" cy="2162949"/>
            <a:chOff x="323528" y="3656057"/>
            <a:chExt cx="3296294" cy="216294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3933056"/>
              <a:ext cx="1666875" cy="1885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18 CuadroTexto"/>
            <p:cNvSpPr txBox="1"/>
            <p:nvPr/>
          </p:nvSpPr>
          <p:spPr>
            <a:xfrm>
              <a:off x="611560" y="4833446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GRD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19 Conector recto"/>
            <p:cNvCxnSpPr/>
            <p:nvPr/>
          </p:nvCxnSpPr>
          <p:spPr>
            <a:xfrm flipH="1">
              <a:off x="971600" y="5672194"/>
              <a:ext cx="36004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/>
            <p:nvPr/>
          </p:nvCxnSpPr>
          <p:spPr>
            <a:xfrm flipH="1">
              <a:off x="971600" y="4941168"/>
              <a:ext cx="36004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3 CuadroTexto"/>
            <p:cNvSpPr txBox="1"/>
            <p:nvPr/>
          </p:nvSpPr>
          <p:spPr>
            <a:xfrm>
              <a:off x="611560" y="5564472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GRD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24 Conector recto"/>
            <p:cNvCxnSpPr/>
            <p:nvPr/>
          </p:nvCxnSpPr>
          <p:spPr>
            <a:xfrm flipH="1">
              <a:off x="942657" y="4077072"/>
              <a:ext cx="36004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25 CuadroTexto"/>
            <p:cNvSpPr txBox="1"/>
            <p:nvPr/>
          </p:nvSpPr>
          <p:spPr>
            <a:xfrm>
              <a:off x="467544" y="3969350"/>
              <a:ext cx="5760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err="1" smtClean="0">
                  <a:solidFill>
                    <a:srgbClr val="FF0000"/>
                  </a:solidFill>
                </a:rPr>
                <a:t>Trigger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26 Conector recto"/>
            <p:cNvCxnSpPr/>
            <p:nvPr/>
          </p:nvCxnSpPr>
          <p:spPr>
            <a:xfrm flipH="1">
              <a:off x="971600" y="4365104"/>
              <a:ext cx="36004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27 CuadroTexto"/>
            <p:cNvSpPr txBox="1"/>
            <p:nvPr/>
          </p:nvSpPr>
          <p:spPr>
            <a:xfrm>
              <a:off x="323528" y="4261725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Salida BNC a LASER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28 Conector recto"/>
            <p:cNvCxnSpPr/>
            <p:nvPr/>
          </p:nvCxnSpPr>
          <p:spPr>
            <a:xfrm flipH="1">
              <a:off x="2843808" y="4077072"/>
              <a:ext cx="36004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29 CuadroTexto"/>
            <p:cNvSpPr txBox="1"/>
            <p:nvPr/>
          </p:nvSpPr>
          <p:spPr>
            <a:xfrm>
              <a:off x="3131840" y="3969350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+5V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971600" y="3656057"/>
              <a:ext cx="2304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dirty="0" smtClean="0"/>
                <a:t>Generador de pulsos PPG36F-5</a:t>
              </a:r>
              <a:endParaRPr lang="en-US" sz="1200" dirty="0"/>
            </a:p>
          </p:txBody>
        </p:sp>
        <p:cxnSp>
          <p:nvCxnSpPr>
            <p:cNvPr id="35" name="34 Conector recto"/>
            <p:cNvCxnSpPr/>
            <p:nvPr/>
          </p:nvCxnSpPr>
          <p:spPr>
            <a:xfrm flipH="1">
              <a:off x="2816188" y="4797152"/>
              <a:ext cx="36004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 flipH="1">
              <a:off x="2816188" y="4949552"/>
              <a:ext cx="36004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"/>
            <p:cNvCxnSpPr/>
            <p:nvPr/>
          </p:nvCxnSpPr>
          <p:spPr>
            <a:xfrm flipH="1">
              <a:off x="2816188" y="5101952"/>
              <a:ext cx="36004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 flipH="1">
              <a:off x="2798212" y="5373216"/>
              <a:ext cx="36004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 flipH="1">
              <a:off x="2798212" y="5531120"/>
              <a:ext cx="36004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flipH="1">
              <a:off x="2798212" y="5672194"/>
              <a:ext cx="36004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40 CuadroTexto"/>
            <p:cNvSpPr txBox="1"/>
            <p:nvPr/>
          </p:nvSpPr>
          <p:spPr>
            <a:xfrm>
              <a:off x="3187774" y="4689430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D23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3187774" y="4833446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D25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3187774" y="4994230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D27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3174696" y="5265494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D29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44 CuadroTexto"/>
            <p:cNvSpPr txBox="1"/>
            <p:nvPr/>
          </p:nvSpPr>
          <p:spPr>
            <a:xfrm>
              <a:off x="3185956" y="5423398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D31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45 CuadroTexto"/>
            <p:cNvSpPr txBox="1"/>
            <p:nvPr/>
          </p:nvSpPr>
          <p:spPr>
            <a:xfrm>
              <a:off x="3174696" y="5575798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D33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82 Grupo"/>
          <p:cNvGrpSpPr/>
          <p:nvPr/>
        </p:nvGrpSpPr>
        <p:grpSpPr>
          <a:xfrm>
            <a:off x="401952" y="264698"/>
            <a:ext cx="4211432" cy="2171111"/>
            <a:chOff x="401952" y="264698"/>
            <a:chExt cx="4211432" cy="2171111"/>
          </a:xfrm>
        </p:grpSpPr>
        <p:pic>
          <p:nvPicPr>
            <p:cNvPr id="1034" name="Picture 10" descr="F:\FuentePulsos2.0\Esquematico\ArduinoDu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952" y="264698"/>
              <a:ext cx="4211432" cy="2171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3 CuadroTexto"/>
            <p:cNvSpPr txBox="1"/>
            <p:nvPr/>
          </p:nvSpPr>
          <p:spPr>
            <a:xfrm>
              <a:off x="2706208" y="1169428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SCK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2706208" y="1061706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MISO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3138256" y="1169428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MOSI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5033371" y="2125178"/>
            <a:ext cx="3566133" cy="4615742"/>
            <a:chOff x="5033371" y="2125178"/>
            <a:chExt cx="3566133" cy="4615742"/>
          </a:xfrm>
        </p:grpSpPr>
        <p:cxnSp>
          <p:nvCxnSpPr>
            <p:cNvPr id="84" name="83 Conector recto"/>
            <p:cNvCxnSpPr/>
            <p:nvPr/>
          </p:nvCxnSpPr>
          <p:spPr>
            <a:xfrm>
              <a:off x="5377933" y="2927714"/>
              <a:ext cx="24023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80 Grupo"/>
            <p:cNvGrpSpPr/>
            <p:nvPr/>
          </p:nvGrpSpPr>
          <p:grpSpPr>
            <a:xfrm>
              <a:off x="5033371" y="2125178"/>
              <a:ext cx="3566133" cy="4615742"/>
              <a:chOff x="5033371" y="2125178"/>
              <a:chExt cx="3566133" cy="4615742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10970" y="3844384"/>
                <a:ext cx="2301390" cy="2424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2" name="31 CuadroTexto"/>
              <p:cNvSpPr txBox="1"/>
              <p:nvPr/>
            </p:nvSpPr>
            <p:spPr>
              <a:xfrm>
                <a:off x="5471852" y="2125178"/>
                <a:ext cx="23042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200" dirty="0" smtClean="0"/>
                  <a:t>Fuente para TEC WTC 3243</a:t>
                </a:r>
                <a:endParaRPr lang="en-US" sz="1200" dirty="0"/>
              </a:p>
            </p:txBody>
          </p:sp>
          <p:cxnSp>
            <p:nvCxnSpPr>
              <p:cNvPr id="47" name="46 Conector recto"/>
              <p:cNvCxnSpPr/>
              <p:nvPr/>
            </p:nvCxnSpPr>
            <p:spPr>
              <a:xfrm>
                <a:off x="6732240" y="3656057"/>
                <a:ext cx="0" cy="421015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48 CuadroTexto"/>
              <p:cNvSpPr txBox="1"/>
              <p:nvPr/>
            </p:nvSpPr>
            <p:spPr>
              <a:xfrm>
                <a:off x="6724122" y="3720370"/>
                <a:ext cx="4320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00" b="1" dirty="0" smtClean="0">
                    <a:solidFill>
                      <a:srgbClr val="FF0000"/>
                    </a:solidFill>
                  </a:rPr>
                  <a:t>GRD</a:t>
                </a:r>
                <a:endParaRPr lang="en-US" sz="8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0" name="49 Conector recto"/>
              <p:cNvCxnSpPr/>
              <p:nvPr/>
            </p:nvCxnSpPr>
            <p:spPr>
              <a:xfrm flipH="1">
                <a:off x="6551230" y="3645024"/>
                <a:ext cx="495" cy="45927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11 Rectángulo"/>
              <p:cNvSpPr/>
              <p:nvPr/>
            </p:nvSpPr>
            <p:spPr>
              <a:xfrm>
                <a:off x="6443960" y="2748674"/>
                <a:ext cx="360040" cy="3439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52 CuadroTexto"/>
              <p:cNvSpPr txBox="1"/>
              <p:nvPr/>
            </p:nvSpPr>
            <p:spPr>
              <a:xfrm>
                <a:off x="6205083" y="3673618"/>
                <a:ext cx="4320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00" b="1" dirty="0" smtClean="0">
                    <a:solidFill>
                      <a:srgbClr val="FF0000"/>
                    </a:solidFill>
                  </a:rPr>
                  <a:t>+5V</a:t>
                </a:r>
                <a:endParaRPr lang="en-US" sz="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15 CuadroTexto"/>
              <p:cNvSpPr txBox="1"/>
              <p:nvPr/>
            </p:nvSpPr>
            <p:spPr>
              <a:xfrm>
                <a:off x="6732240" y="2535287"/>
                <a:ext cx="963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200" dirty="0" err="1" smtClean="0"/>
                  <a:t>Rele</a:t>
                </a:r>
                <a:r>
                  <a:rPr lang="es-AR" sz="1200" dirty="0" smtClean="0"/>
                  <a:t> ON/OFF TEC</a:t>
                </a:r>
                <a:endParaRPr lang="en-US" sz="1200" dirty="0"/>
              </a:p>
            </p:txBody>
          </p:sp>
          <p:cxnSp>
            <p:nvCxnSpPr>
              <p:cNvPr id="55" name="54 Conector recto"/>
              <p:cNvCxnSpPr/>
              <p:nvPr/>
            </p:nvCxnSpPr>
            <p:spPr>
              <a:xfrm flipH="1">
                <a:off x="6551229" y="3099692"/>
                <a:ext cx="1" cy="229637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17 Rectángulo"/>
              <p:cNvSpPr/>
              <p:nvPr/>
            </p:nvSpPr>
            <p:spPr>
              <a:xfrm>
                <a:off x="6371705" y="3340908"/>
                <a:ext cx="504551" cy="3041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57 Conector recto"/>
              <p:cNvCxnSpPr/>
              <p:nvPr/>
            </p:nvCxnSpPr>
            <p:spPr>
              <a:xfrm>
                <a:off x="5891244" y="3492966"/>
                <a:ext cx="480461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59 CuadroTexto"/>
              <p:cNvSpPr txBox="1"/>
              <p:nvPr/>
            </p:nvSpPr>
            <p:spPr>
              <a:xfrm>
                <a:off x="6869762" y="3258705"/>
                <a:ext cx="9425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200" dirty="0" smtClean="0"/>
                  <a:t>Sensor de corriente</a:t>
                </a:r>
                <a:endParaRPr lang="en-US" sz="1200" dirty="0"/>
              </a:p>
            </p:txBody>
          </p:sp>
          <p:sp>
            <p:nvSpPr>
              <p:cNvPr id="61" name="60 CuadroTexto"/>
              <p:cNvSpPr txBox="1"/>
              <p:nvPr/>
            </p:nvSpPr>
            <p:spPr>
              <a:xfrm>
                <a:off x="5618164" y="3385244"/>
                <a:ext cx="4320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00" b="1" dirty="0" smtClean="0">
                    <a:solidFill>
                      <a:srgbClr val="FF0000"/>
                    </a:solidFill>
                  </a:rPr>
                  <a:t>A0</a:t>
                </a:r>
                <a:endParaRPr lang="en-US" sz="8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2" name="61 Conector recto"/>
              <p:cNvCxnSpPr/>
              <p:nvPr/>
            </p:nvCxnSpPr>
            <p:spPr>
              <a:xfrm>
                <a:off x="6551229" y="2513633"/>
                <a:ext cx="497" cy="229637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63 Conector recto"/>
              <p:cNvCxnSpPr/>
              <p:nvPr/>
            </p:nvCxnSpPr>
            <p:spPr>
              <a:xfrm>
                <a:off x="5964852" y="2924944"/>
                <a:ext cx="480461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64 CuadroTexto"/>
              <p:cNvSpPr txBox="1"/>
              <p:nvPr/>
            </p:nvSpPr>
            <p:spPr>
              <a:xfrm>
                <a:off x="5033371" y="2780928"/>
                <a:ext cx="5467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00" b="1" dirty="0" smtClean="0">
                    <a:solidFill>
                      <a:srgbClr val="FF0000"/>
                    </a:solidFill>
                  </a:rPr>
                  <a:t>D35 (3.3V)</a:t>
                </a:r>
                <a:endParaRPr lang="en-US" sz="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6" name="65 Rectángulo"/>
              <p:cNvSpPr/>
              <p:nvPr/>
            </p:nvSpPr>
            <p:spPr>
              <a:xfrm>
                <a:off x="5604812" y="2755736"/>
                <a:ext cx="360040" cy="3439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79 CuadroTexto"/>
              <p:cNvSpPr txBox="1"/>
              <p:nvPr/>
            </p:nvSpPr>
            <p:spPr>
              <a:xfrm>
                <a:off x="5987515" y="2904038"/>
                <a:ext cx="4320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00" b="1" dirty="0" smtClean="0">
                    <a:solidFill>
                      <a:srgbClr val="FF0000"/>
                    </a:solidFill>
                  </a:rPr>
                  <a:t>D +5V</a:t>
                </a:r>
                <a:endParaRPr lang="en-US" sz="8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9" name="88 Conector recto"/>
              <p:cNvCxnSpPr/>
              <p:nvPr/>
            </p:nvCxnSpPr>
            <p:spPr>
              <a:xfrm>
                <a:off x="6703629" y="2513632"/>
                <a:ext cx="497" cy="229637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89 CuadroTexto"/>
              <p:cNvSpPr txBox="1"/>
              <p:nvPr/>
            </p:nvSpPr>
            <p:spPr>
              <a:xfrm>
                <a:off x="6668609" y="2405911"/>
                <a:ext cx="4320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00" b="1" dirty="0" smtClean="0">
                    <a:solidFill>
                      <a:srgbClr val="FF0000"/>
                    </a:solidFill>
                  </a:rPr>
                  <a:t>GRD</a:t>
                </a:r>
                <a:endParaRPr lang="en-US" sz="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90 CuadroTexto"/>
              <p:cNvSpPr txBox="1"/>
              <p:nvPr/>
            </p:nvSpPr>
            <p:spPr>
              <a:xfrm>
                <a:off x="6238598" y="2402177"/>
                <a:ext cx="4320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00" b="1" dirty="0" smtClean="0">
                    <a:solidFill>
                      <a:srgbClr val="FF0000"/>
                    </a:solidFill>
                  </a:rPr>
                  <a:t>VCC</a:t>
                </a:r>
                <a:endParaRPr lang="en-US" sz="8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2" name="91 Conector recto"/>
              <p:cNvCxnSpPr/>
              <p:nvPr/>
            </p:nvCxnSpPr>
            <p:spPr>
              <a:xfrm>
                <a:off x="7686995" y="5480938"/>
                <a:ext cx="480461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92 CuadroTexto"/>
              <p:cNvSpPr txBox="1"/>
              <p:nvPr/>
            </p:nvSpPr>
            <p:spPr>
              <a:xfrm>
                <a:off x="8158830" y="5368980"/>
                <a:ext cx="4320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00" b="1" dirty="0" smtClean="0">
                    <a:solidFill>
                      <a:srgbClr val="FF0000"/>
                    </a:solidFill>
                  </a:rPr>
                  <a:t>DAC1</a:t>
                </a:r>
                <a:endParaRPr lang="en-US" sz="8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4" name="93 Conector recto"/>
              <p:cNvCxnSpPr/>
              <p:nvPr/>
            </p:nvCxnSpPr>
            <p:spPr>
              <a:xfrm>
                <a:off x="7686994" y="5390468"/>
                <a:ext cx="480461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94 Conector recto"/>
              <p:cNvCxnSpPr/>
              <p:nvPr/>
            </p:nvCxnSpPr>
            <p:spPr>
              <a:xfrm>
                <a:off x="7686995" y="5301208"/>
                <a:ext cx="480461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95 CuadroTexto"/>
              <p:cNvSpPr txBox="1"/>
              <p:nvPr/>
            </p:nvSpPr>
            <p:spPr>
              <a:xfrm>
                <a:off x="8167456" y="5274595"/>
                <a:ext cx="4320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00" b="1" dirty="0" smtClean="0">
                    <a:solidFill>
                      <a:srgbClr val="FF0000"/>
                    </a:solidFill>
                  </a:rPr>
                  <a:t>A1</a:t>
                </a:r>
                <a:endParaRPr lang="en-US" sz="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96 CuadroTexto"/>
              <p:cNvSpPr txBox="1"/>
              <p:nvPr/>
            </p:nvSpPr>
            <p:spPr>
              <a:xfrm>
                <a:off x="8163774" y="5184514"/>
                <a:ext cx="4320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00" b="1" dirty="0" smtClean="0">
                    <a:solidFill>
                      <a:srgbClr val="FF0000"/>
                    </a:solidFill>
                  </a:rPr>
                  <a:t>A2</a:t>
                </a:r>
                <a:endParaRPr lang="en-US" sz="8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8" name="97 Conector recto"/>
              <p:cNvCxnSpPr/>
              <p:nvPr/>
            </p:nvCxnSpPr>
            <p:spPr>
              <a:xfrm>
                <a:off x="7714474" y="5662804"/>
                <a:ext cx="480461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98 Conector recto"/>
              <p:cNvCxnSpPr/>
              <p:nvPr/>
            </p:nvCxnSpPr>
            <p:spPr>
              <a:xfrm>
                <a:off x="7714475" y="5573544"/>
                <a:ext cx="480461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99 CuadroTexto"/>
              <p:cNvSpPr txBox="1"/>
              <p:nvPr/>
            </p:nvSpPr>
            <p:spPr>
              <a:xfrm>
                <a:off x="8165376" y="5456850"/>
                <a:ext cx="4320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00" b="1" dirty="0" smtClean="0">
                    <a:solidFill>
                      <a:srgbClr val="FF0000"/>
                    </a:solidFill>
                  </a:rPr>
                  <a:t>A3</a:t>
                </a:r>
                <a:endParaRPr lang="en-US" sz="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100 CuadroTexto"/>
              <p:cNvSpPr txBox="1"/>
              <p:nvPr/>
            </p:nvSpPr>
            <p:spPr>
              <a:xfrm>
                <a:off x="8163774" y="5548868"/>
                <a:ext cx="4320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00" b="1" dirty="0" smtClean="0">
                    <a:solidFill>
                      <a:srgbClr val="FF0000"/>
                    </a:solidFill>
                  </a:rPr>
                  <a:t>A4</a:t>
                </a:r>
                <a:endParaRPr lang="en-US" sz="8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2" name="101 Conector recto"/>
              <p:cNvCxnSpPr/>
              <p:nvPr/>
            </p:nvCxnSpPr>
            <p:spPr>
              <a:xfrm flipV="1">
                <a:off x="6498941" y="6201308"/>
                <a:ext cx="10614" cy="36004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103 Conector recto"/>
              <p:cNvCxnSpPr/>
              <p:nvPr/>
            </p:nvCxnSpPr>
            <p:spPr>
              <a:xfrm flipV="1">
                <a:off x="6784760" y="6211726"/>
                <a:ext cx="10614" cy="36004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104 Conector recto"/>
              <p:cNvCxnSpPr/>
              <p:nvPr/>
            </p:nvCxnSpPr>
            <p:spPr>
              <a:xfrm flipV="1">
                <a:off x="6686110" y="6211434"/>
                <a:ext cx="10614" cy="36004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105 Conector recto"/>
              <p:cNvCxnSpPr/>
              <p:nvPr/>
            </p:nvCxnSpPr>
            <p:spPr>
              <a:xfrm flipV="1">
                <a:off x="6588224" y="6208566"/>
                <a:ext cx="10614" cy="36004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107 CuadroTexto"/>
              <p:cNvSpPr txBox="1"/>
              <p:nvPr/>
            </p:nvSpPr>
            <p:spPr>
              <a:xfrm>
                <a:off x="6570972" y="6520859"/>
                <a:ext cx="432048" cy="215444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s-AR" sz="800" b="1" dirty="0" smtClean="0">
                    <a:solidFill>
                      <a:srgbClr val="FF0000"/>
                    </a:solidFill>
                  </a:rPr>
                  <a:t>TEC</a:t>
                </a:r>
                <a:endParaRPr lang="en-US" sz="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9" name="108 CuadroTexto"/>
              <p:cNvSpPr txBox="1"/>
              <p:nvPr/>
            </p:nvSpPr>
            <p:spPr>
              <a:xfrm>
                <a:off x="6271314" y="6519718"/>
                <a:ext cx="432048" cy="215444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s-AR" sz="800" b="1" dirty="0" smtClean="0">
                    <a:solidFill>
                      <a:srgbClr val="FF0000"/>
                    </a:solidFill>
                  </a:rPr>
                  <a:t>TEC</a:t>
                </a:r>
                <a:endParaRPr lang="en-US" sz="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0" name="109 CuadroTexto"/>
              <p:cNvSpPr txBox="1"/>
              <p:nvPr/>
            </p:nvSpPr>
            <p:spPr>
              <a:xfrm>
                <a:off x="6380584" y="6525476"/>
                <a:ext cx="432048" cy="215444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s-AR" sz="800" b="1" dirty="0" smtClean="0">
                    <a:solidFill>
                      <a:srgbClr val="FF0000"/>
                    </a:solidFill>
                  </a:rPr>
                  <a:t>TER</a:t>
                </a:r>
                <a:endParaRPr lang="en-US" sz="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1" name="110 CuadroTexto"/>
              <p:cNvSpPr txBox="1"/>
              <p:nvPr/>
            </p:nvSpPr>
            <p:spPr>
              <a:xfrm>
                <a:off x="6489854" y="6525344"/>
                <a:ext cx="432048" cy="215444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s-AR" sz="800" b="1" dirty="0" smtClean="0">
                    <a:solidFill>
                      <a:srgbClr val="FF0000"/>
                    </a:solidFill>
                  </a:rPr>
                  <a:t>TER</a:t>
                </a:r>
                <a:endParaRPr lang="en-US" sz="8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4" name="73 CuadroTexto"/>
            <p:cNvSpPr txBox="1"/>
            <p:nvPr/>
          </p:nvSpPr>
          <p:spPr>
            <a:xfrm>
              <a:off x="5340255" y="2380818"/>
              <a:ext cx="9425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Circuito para </a:t>
              </a:r>
              <a:r>
                <a:rPr lang="es-AR" sz="1000" dirty="0" err="1" smtClean="0"/>
                <a:t>rele</a:t>
              </a:r>
              <a:endParaRPr lang="en-US" sz="1000" dirty="0"/>
            </a:p>
          </p:txBody>
        </p:sp>
        <p:cxnSp>
          <p:nvCxnSpPr>
            <p:cNvPr id="76" name="75 Conector recto"/>
            <p:cNvCxnSpPr/>
            <p:nvPr/>
          </p:nvCxnSpPr>
          <p:spPr>
            <a:xfrm flipV="1">
              <a:off x="6812632" y="3008696"/>
              <a:ext cx="963476" cy="68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8 CuadroTexto"/>
            <p:cNvSpPr txBox="1"/>
            <p:nvPr/>
          </p:nvSpPr>
          <p:spPr>
            <a:xfrm>
              <a:off x="7701558" y="2904038"/>
              <a:ext cx="830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+5V – Fuente para TEC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82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78 Grupo"/>
          <p:cNvGrpSpPr/>
          <p:nvPr/>
        </p:nvGrpSpPr>
        <p:grpSpPr>
          <a:xfrm>
            <a:off x="2733725" y="275356"/>
            <a:ext cx="5924789" cy="2115562"/>
            <a:chOff x="2733725" y="275356"/>
            <a:chExt cx="5924789" cy="2115562"/>
          </a:xfrm>
        </p:grpSpPr>
        <p:pic>
          <p:nvPicPr>
            <p:cNvPr id="4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482996"/>
              <a:ext cx="3582458" cy="18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6 CuadroTexto"/>
            <p:cNvSpPr txBox="1"/>
            <p:nvPr/>
          </p:nvSpPr>
          <p:spPr>
            <a:xfrm>
              <a:off x="5329537" y="275356"/>
              <a:ext cx="2304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dirty="0" smtClean="0"/>
                <a:t>Pantalla TFT 2.2 ¨</a:t>
              </a:r>
              <a:endParaRPr lang="en-US" sz="1200" dirty="0"/>
            </a:p>
          </p:txBody>
        </p:sp>
        <p:cxnSp>
          <p:nvCxnSpPr>
            <p:cNvPr id="8" name="7 Conector recto"/>
            <p:cNvCxnSpPr/>
            <p:nvPr/>
          </p:nvCxnSpPr>
          <p:spPr>
            <a:xfrm>
              <a:off x="4661976" y="1049736"/>
              <a:ext cx="48046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>
              <a:off x="4661977" y="934598"/>
              <a:ext cx="48046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>
              <a:off x="4664260" y="1268760"/>
              <a:ext cx="48046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664261" y="1153622"/>
              <a:ext cx="48046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4681512" y="1499036"/>
              <a:ext cx="48046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>
              <a:off x="4681513" y="1383898"/>
              <a:ext cx="48046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>
              <a:off x="3851920" y="1718060"/>
              <a:ext cx="131233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>
              <a:off x="4683797" y="1602922"/>
              <a:ext cx="48046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>
              <a:off x="4681511" y="1825858"/>
              <a:ext cx="48046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16 CuadroTexto"/>
            <p:cNvSpPr txBox="1"/>
            <p:nvPr/>
          </p:nvSpPr>
          <p:spPr>
            <a:xfrm>
              <a:off x="4139952" y="826876"/>
              <a:ext cx="6878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VCC 3.3V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4212677" y="945328"/>
              <a:ext cx="4320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GRD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4228075" y="1061528"/>
              <a:ext cx="4320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D6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4229212" y="1162172"/>
              <a:ext cx="4320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D7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4229212" y="1262816"/>
              <a:ext cx="4320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D8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4186123" y="1383096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MOSI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4195875" y="1495200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SCK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4186123" y="1735312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MISO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3563888" y="1563334"/>
              <a:ext cx="288032" cy="3439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2733725" y="1592196"/>
              <a:ext cx="830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dirty="0" err="1" smtClean="0"/>
                <a:t>Preset</a:t>
              </a:r>
              <a:r>
                <a:rPr lang="es-AR" sz="1200" dirty="0" smtClean="0"/>
                <a:t> 1K</a:t>
              </a:r>
              <a:endParaRPr lang="en-US" sz="1200" dirty="0"/>
            </a:p>
          </p:txBody>
        </p:sp>
        <p:cxnSp>
          <p:nvCxnSpPr>
            <p:cNvPr id="29" name="28 Conector recto"/>
            <p:cNvCxnSpPr/>
            <p:nvPr/>
          </p:nvCxnSpPr>
          <p:spPr>
            <a:xfrm>
              <a:off x="3726836" y="1907290"/>
              <a:ext cx="0" cy="3324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/>
            <p:nvPr/>
          </p:nvCxnSpPr>
          <p:spPr>
            <a:xfrm>
              <a:off x="3707904" y="1230894"/>
              <a:ext cx="0" cy="3324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31 CuadroTexto"/>
            <p:cNvSpPr txBox="1"/>
            <p:nvPr/>
          </p:nvSpPr>
          <p:spPr>
            <a:xfrm>
              <a:off x="3707904" y="2175474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GRD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3425121" y="1054450"/>
              <a:ext cx="6878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VCC 3.3V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0" name="79 Grupo"/>
          <p:cNvGrpSpPr/>
          <p:nvPr/>
        </p:nvGrpSpPr>
        <p:grpSpPr>
          <a:xfrm>
            <a:off x="4580096" y="2863969"/>
            <a:ext cx="3114591" cy="2509661"/>
            <a:chOff x="4580096" y="2863969"/>
            <a:chExt cx="3114591" cy="2509661"/>
          </a:xfrm>
        </p:grpSpPr>
        <p:sp>
          <p:nvSpPr>
            <p:cNvPr id="5" name="4 CuadroTexto"/>
            <p:cNvSpPr txBox="1"/>
            <p:nvPr/>
          </p:nvSpPr>
          <p:spPr>
            <a:xfrm>
              <a:off x="5390431" y="2863969"/>
              <a:ext cx="2304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dirty="0" err="1" smtClean="0"/>
                <a:t>Encoder</a:t>
              </a:r>
              <a:endParaRPr lang="en-US" sz="1200" dirty="0"/>
            </a:p>
          </p:txBody>
        </p:sp>
        <p:pic>
          <p:nvPicPr>
            <p:cNvPr id="6" name="Picture 11" descr="F:\FuentePulsos2.0\Esquematico\61Uz0omwoML._SY355_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6776" y="3123853"/>
              <a:ext cx="2249777" cy="2249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34 CuadroTexto"/>
            <p:cNvSpPr txBox="1"/>
            <p:nvPr/>
          </p:nvSpPr>
          <p:spPr>
            <a:xfrm>
              <a:off x="4580096" y="4442369"/>
              <a:ext cx="6878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VCC 3.3V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35 Conector recto"/>
            <p:cNvCxnSpPr/>
            <p:nvPr/>
          </p:nvCxnSpPr>
          <p:spPr>
            <a:xfrm>
              <a:off x="5116545" y="4437112"/>
              <a:ext cx="48046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36 CuadroTexto"/>
            <p:cNvSpPr txBox="1"/>
            <p:nvPr/>
          </p:nvSpPr>
          <p:spPr>
            <a:xfrm>
              <a:off x="4681511" y="4329390"/>
              <a:ext cx="4320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GRD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37 Conector recto"/>
            <p:cNvCxnSpPr/>
            <p:nvPr/>
          </p:nvCxnSpPr>
          <p:spPr>
            <a:xfrm>
              <a:off x="5132007" y="4544834"/>
              <a:ext cx="48046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>
              <a:off x="5213376" y="4640561"/>
              <a:ext cx="48046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39 CuadroTexto"/>
            <p:cNvSpPr txBox="1"/>
            <p:nvPr/>
          </p:nvSpPr>
          <p:spPr>
            <a:xfrm>
              <a:off x="4739980" y="4550091"/>
              <a:ext cx="4320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D5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40 Conector recto"/>
            <p:cNvCxnSpPr/>
            <p:nvPr/>
          </p:nvCxnSpPr>
          <p:spPr>
            <a:xfrm>
              <a:off x="5290255" y="4739657"/>
              <a:ext cx="48046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41 CuadroTexto"/>
            <p:cNvSpPr txBox="1"/>
            <p:nvPr/>
          </p:nvSpPr>
          <p:spPr>
            <a:xfrm>
              <a:off x="4736269" y="4666439"/>
              <a:ext cx="4320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D4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42 Conector recto"/>
            <p:cNvCxnSpPr/>
            <p:nvPr/>
          </p:nvCxnSpPr>
          <p:spPr>
            <a:xfrm>
              <a:off x="5326584" y="4840282"/>
              <a:ext cx="48046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43 CuadroTexto"/>
            <p:cNvSpPr txBox="1"/>
            <p:nvPr/>
          </p:nvSpPr>
          <p:spPr>
            <a:xfrm>
              <a:off x="4741895" y="4765535"/>
              <a:ext cx="4320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D3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1 Grupo"/>
          <p:cNvGrpSpPr/>
          <p:nvPr/>
        </p:nvGrpSpPr>
        <p:grpSpPr>
          <a:xfrm>
            <a:off x="467544" y="3160618"/>
            <a:ext cx="3398475" cy="2741915"/>
            <a:chOff x="467544" y="3160618"/>
            <a:chExt cx="3398475" cy="2741915"/>
          </a:xfrm>
        </p:grpSpPr>
        <p:sp>
          <p:nvSpPr>
            <p:cNvPr id="45" name="44 CuadroTexto"/>
            <p:cNvSpPr txBox="1"/>
            <p:nvPr/>
          </p:nvSpPr>
          <p:spPr>
            <a:xfrm>
              <a:off x="756106" y="3160618"/>
              <a:ext cx="2304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dirty="0" err="1" smtClean="0"/>
                <a:t>Trigger</a:t>
              </a:r>
              <a:r>
                <a:rPr lang="es-AR" sz="1200" dirty="0" smtClean="0"/>
                <a:t> INT/EXT</a:t>
              </a:r>
              <a:endParaRPr lang="en-US" sz="1200" dirty="0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2267744" y="4381188"/>
              <a:ext cx="288032" cy="3439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467544" y="4292914"/>
              <a:ext cx="963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dirty="0" err="1" smtClean="0"/>
                <a:t>Rele</a:t>
              </a:r>
              <a:r>
                <a:rPr lang="es-AR" sz="1200" dirty="0" smtClean="0"/>
                <a:t> </a:t>
              </a:r>
              <a:r>
                <a:rPr lang="es-AR" sz="1200" dirty="0" err="1" smtClean="0"/>
                <a:t>Trigger</a:t>
              </a:r>
              <a:r>
                <a:rPr lang="es-AR" sz="1200" dirty="0" smtClean="0"/>
                <a:t> INT/EXT</a:t>
              </a:r>
              <a:endParaRPr lang="en-US" sz="1200" dirty="0"/>
            </a:p>
          </p:txBody>
        </p:sp>
        <p:cxnSp>
          <p:nvCxnSpPr>
            <p:cNvPr id="48" name="47 Conector recto"/>
            <p:cNvCxnSpPr/>
            <p:nvPr/>
          </p:nvCxnSpPr>
          <p:spPr>
            <a:xfrm>
              <a:off x="2342751" y="3962258"/>
              <a:ext cx="0" cy="43204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49 CuadroTexto"/>
            <p:cNvSpPr txBox="1"/>
            <p:nvPr/>
          </p:nvSpPr>
          <p:spPr>
            <a:xfrm>
              <a:off x="1867915" y="3854536"/>
              <a:ext cx="6878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VCC +5V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2482161" y="3870317"/>
              <a:ext cx="4320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GRD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51 Conector recto"/>
            <p:cNvCxnSpPr/>
            <p:nvPr/>
          </p:nvCxnSpPr>
          <p:spPr>
            <a:xfrm>
              <a:off x="2495151" y="3958934"/>
              <a:ext cx="0" cy="43204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/>
            <p:nvPr/>
          </p:nvCxnSpPr>
          <p:spPr>
            <a:xfrm>
              <a:off x="1819587" y="4446914"/>
              <a:ext cx="44815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54 CuadroTexto"/>
            <p:cNvSpPr txBox="1"/>
            <p:nvPr/>
          </p:nvSpPr>
          <p:spPr>
            <a:xfrm>
              <a:off x="1285510" y="4305024"/>
              <a:ext cx="687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D40 – INT</a:t>
              </a:r>
            </a:p>
            <a:p>
              <a:r>
                <a:rPr lang="es-AR" sz="800" b="1" dirty="0" smtClean="0">
                  <a:solidFill>
                    <a:srgbClr val="FF0000"/>
                  </a:solidFill>
                </a:rPr>
                <a:t>3.3V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55 Conector recto"/>
            <p:cNvCxnSpPr/>
            <p:nvPr/>
          </p:nvCxnSpPr>
          <p:spPr>
            <a:xfrm>
              <a:off x="1819587" y="4653136"/>
              <a:ext cx="44815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56 CuadroTexto"/>
            <p:cNvSpPr txBox="1"/>
            <p:nvPr/>
          </p:nvSpPr>
          <p:spPr>
            <a:xfrm>
              <a:off x="1285510" y="4581708"/>
              <a:ext cx="6878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BNC - EXT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8" name="57 Conector recto"/>
            <p:cNvCxnSpPr/>
            <p:nvPr/>
          </p:nvCxnSpPr>
          <p:spPr>
            <a:xfrm>
              <a:off x="2411760" y="4726867"/>
              <a:ext cx="0" cy="100638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58 CuadroTexto"/>
            <p:cNvSpPr txBox="1"/>
            <p:nvPr/>
          </p:nvSpPr>
          <p:spPr>
            <a:xfrm>
              <a:off x="1819587" y="4785156"/>
              <a:ext cx="6878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TRIGGER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2" name="61 Conector recto"/>
            <p:cNvCxnSpPr/>
            <p:nvPr/>
          </p:nvCxnSpPr>
          <p:spPr>
            <a:xfrm flipH="1">
              <a:off x="2123728" y="5097646"/>
              <a:ext cx="288032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/>
            <p:nvPr/>
          </p:nvCxnSpPr>
          <p:spPr>
            <a:xfrm flipV="1">
              <a:off x="2123728" y="5097646"/>
              <a:ext cx="0" cy="63561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67 CuadroTexto"/>
            <p:cNvSpPr txBox="1"/>
            <p:nvPr/>
          </p:nvSpPr>
          <p:spPr>
            <a:xfrm>
              <a:off x="2428209" y="5497118"/>
              <a:ext cx="890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A generador de pulsos PPG36F-5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69" name="68 CuadroTexto"/>
            <p:cNvSpPr txBox="1"/>
            <p:nvPr/>
          </p:nvSpPr>
          <p:spPr>
            <a:xfrm>
              <a:off x="1431044" y="5563979"/>
              <a:ext cx="6926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A BNC – </a:t>
              </a:r>
            </a:p>
            <a:p>
              <a:r>
                <a:rPr lang="es-AR" sz="800" b="1" dirty="0" smtClean="0">
                  <a:solidFill>
                    <a:srgbClr val="FF0000"/>
                  </a:solidFill>
                </a:rPr>
                <a:t>Para </a:t>
              </a:r>
              <a:r>
                <a:rPr lang="es-AR" sz="800" b="1" dirty="0" err="1" smtClean="0">
                  <a:solidFill>
                    <a:srgbClr val="FF0000"/>
                  </a:solidFill>
                </a:rPr>
                <a:t>Adlink</a:t>
              </a:r>
              <a:r>
                <a:rPr lang="es-AR" sz="800" b="1" dirty="0" smtClean="0">
                  <a:solidFill>
                    <a:srgbClr val="FF0000"/>
                  </a:solidFill>
                </a:rPr>
                <a:t> 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2682741" y="4913206"/>
              <a:ext cx="288032" cy="1719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70 Conector recto"/>
            <p:cNvCxnSpPr/>
            <p:nvPr/>
          </p:nvCxnSpPr>
          <p:spPr>
            <a:xfrm flipH="1">
              <a:off x="2410152" y="4999195"/>
              <a:ext cx="288032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71 Conector recto"/>
            <p:cNvCxnSpPr/>
            <p:nvPr/>
          </p:nvCxnSpPr>
          <p:spPr>
            <a:xfrm flipH="1">
              <a:off x="2970773" y="5000600"/>
              <a:ext cx="288032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2 CuadroTexto"/>
            <p:cNvSpPr txBox="1"/>
            <p:nvPr/>
          </p:nvSpPr>
          <p:spPr>
            <a:xfrm>
              <a:off x="2665373" y="5082033"/>
              <a:ext cx="5435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10K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74" name="73 CuadroTexto"/>
            <p:cNvSpPr txBox="1"/>
            <p:nvPr/>
          </p:nvSpPr>
          <p:spPr>
            <a:xfrm>
              <a:off x="3233909" y="4892878"/>
              <a:ext cx="4320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GRD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2814497" y="4398322"/>
              <a:ext cx="360040" cy="22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74 Conector recto"/>
            <p:cNvCxnSpPr/>
            <p:nvPr/>
          </p:nvCxnSpPr>
          <p:spPr>
            <a:xfrm flipH="1">
              <a:off x="3174537" y="4513088"/>
              <a:ext cx="288032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 flipH="1">
              <a:off x="2538725" y="4498865"/>
              <a:ext cx="288032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82 CuadroTexto"/>
            <p:cNvSpPr txBox="1"/>
            <p:nvPr/>
          </p:nvSpPr>
          <p:spPr>
            <a:xfrm>
              <a:off x="2737579" y="4012636"/>
              <a:ext cx="9425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Circuito para </a:t>
              </a:r>
              <a:r>
                <a:rPr lang="es-AR" sz="1000" dirty="0" err="1" smtClean="0"/>
                <a:t>rele</a:t>
              </a:r>
              <a:endParaRPr lang="en-US" sz="1000" dirty="0"/>
            </a:p>
          </p:txBody>
        </p:sp>
        <p:sp>
          <p:nvSpPr>
            <p:cNvPr id="84" name="83 CuadroTexto"/>
            <p:cNvSpPr txBox="1"/>
            <p:nvPr/>
          </p:nvSpPr>
          <p:spPr>
            <a:xfrm>
              <a:off x="3433972" y="4405366"/>
              <a:ext cx="4320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D37 – 3.3 V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580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43 Grupo"/>
          <p:cNvGrpSpPr/>
          <p:nvPr/>
        </p:nvGrpSpPr>
        <p:grpSpPr>
          <a:xfrm>
            <a:off x="339637" y="210519"/>
            <a:ext cx="6053002" cy="2056281"/>
            <a:chOff x="339637" y="210519"/>
            <a:chExt cx="6053002" cy="2056281"/>
          </a:xfrm>
        </p:grpSpPr>
        <p:sp>
          <p:nvSpPr>
            <p:cNvPr id="11" name="10 CuadroTexto"/>
            <p:cNvSpPr txBox="1"/>
            <p:nvPr/>
          </p:nvSpPr>
          <p:spPr>
            <a:xfrm>
              <a:off x="467544" y="210519"/>
              <a:ext cx="2304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dirty="0" smtClean="0"/>
                <a:t>Sensores de temperatura</a:t>
              </a:r>
              <a:endParaRPr lang="en-US" sz="1200" dirty="0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801415" y="1268760"/>
              <a:ext cx="42061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339637" y="753671"/>
              <a:ext cx="6878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VCC +5V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1115616" y="753671"/>
              <a:ext cx="4320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GRD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14 Conector recto"/>
            <p:cNvCxnSpPr/>
            <p:nvPr/>
          </p:nvCxnSpPr>
          <p:spPr>
            <a:xfrm>
              <a:off x="1128606" y="842288"/>
              <a:ext cx="0" cy="43204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>
              <a:off x="899592" y="836712"/>
              <a:ext cx="0" cy="43204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>
              <a:off x="1023168" y="1628800"/>
              <a:ext cx="0" cy="43204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CuadroTexto"/>
            <p:cNvSpPr txBox="1"/>
            <p:nvPr/>
          </p:nvSpPr>
          <p:spPr>
            <a:xfrm>
              <a:off x="789981" y="1349227"/>
              <a:ext cx="4320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LM35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912582" y="2051356"/>
              <a:ext cx="4320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A5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2394596" y="1267531"/>
              <a:ext cx="42061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1932818" y="752442"/>
              <a:ext cx="6878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VCC +5V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2708797" y="752442"/>
              <a:ext cx="4320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GRD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22 Conector recto"/>
            <p:cNvCxnSpPr/>
            <p:nvPr/>
          </p:nvCxnSpPr>
          <p:spPr>
            <a:xfrm>
              <a:off x="2721787" y="841059"/>
              <a:ext cx="0" cy="43204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/>
            <p:nvPr/>
          </p:nvCxnSpPr>
          <p:spPr>
            <a:xfrm>
              <a:off x="2492773" y="835483"/>
              <a:ext cx="0" cy="43204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>
              <a:off x="2616349" y="1627571"/>
              <a:ext cx="0" cy="43204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25 CuadroTexto"/>
            <p:cNvSpPr txBox="1"/>
            <p:nvPr/>
          </p:nvSpPr>
          <p:spPr>
            <a:xfrm>
              <a:off x="2383162" y="1347998"/>
              <a:ext cx="4320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LM35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2505763" y="2050127"/>
              <a:ext cx="4320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A6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27 Rectángulo"/>
            <p:cNvSpPr/>
            <p:nvPr/>
          </p:nvSpPr>
          <p:spPr>
            <a:xfrm>
              <a:off x="3990207" y="1258039"/>
              <a:ext cx="42061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3528429" y="742950"/>
              <a:ext cx="6878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VCC +5V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4304408" y="742950"/>
              <a:ext cx="4320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GRD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30 Conector recto"/>
            <p:cNvCxnSpPr/>
            <p:nvPr/>
          </p:nvCxnSpPr>
          <p:spPr>
            <a:xfrm>
              <a:off x="4317398" y="831567"/>
              <a:ext cx="0" cy="43204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"/>
            <p:cNvCxnSpPr/>
            <p:nvPr/>
          </p:nvCxnSpPr>
          <p:spPr>
            <a:xfrm>
              <a:off x="4088384" y="825991"/>
              <a:ext cx="0" cy="43204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32 Conector recto"/>
            <p:cNvCxnSpPr/>
            <p:nvPr/>
          </p:nvCxnSpPr>
          <p:spPr>
            <a:xfrm>
              <a:off x="4211960" y="1618079"/>
              <a:ext cx="0" cy="43204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33 CuadroTexto"/>
            <p:cNvSpPr txBox="1"/>
            <p:nvPr/>
          </p:nvSpPr>
          <p:spPr>
            <a:xfrm>
              <a:off x="3978773" y="1338506"/>
              <a:ext cx="4320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LM35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4101374" y="2040635"/>
              <a:ext cx="4320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A7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5646391" y="1203402"/>
              <a:ext cx="42061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5184613" y="688313"/>
              <a:ext cx="6878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VCC +5V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5960592" y="688313"/>
              <a:ext cx="4320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GRD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38 Conector recto"/>
            <p:cNvCxnSpPr/>
            <p:nvPr/>
          </p:nvCxnSpPr>
          <p:spPr>
            <a:xfrm>
              <a:off x="5973582" y="776930"/>
              <a:ext cx="0" cy="43204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>
              <a:off x="5744568" y="771354"/>
              <a:ext cx="0" cy="43204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>
              <a:off x="5868144" y="1563442"/>
              <a:ext cx="0" cy="43204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41 CuadroTexto"/>
            <p:cNvSpPr txBox="1"/>
            <p:nvPr/>
          </p:nvSpPr>
          <p:spPr>
            <a:xfrm>
              <a:off x="5634957" y="1283869"/>
              <a:ext cx="4320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LM35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5757558" y="1985998"/>
              <a:ext cx="4320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" b="1" dirty="0" smtClean="0">
                  <a:solidFill>
                    <a:srgbClr val="FF0000"/>
                  </a:solidFill>
                </a:rPr>
                <a:t>A8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2 Grupo"/>
          <p:cNvGrpSpPr/>
          <p:nvPr/>
        </p:nvGrpSpPr>
        <p:grpSpPr>
          <a:xfrm>
            <a:off x="363913" y="3207459"/>
            <a:ext cx="2393365" cy="1501500"/>
            <a:chOff x="363913" y="3207459"/>
            <a:chExt cx="2393365" cy="1501500"/>
          </a:xfrm>
        </p:grpSpPr>
        <p:sp>
          <p:nvSpPr>
            <p:cNvPr id="45" name="44 CuadroTexto"/>
            <p:cNvSpPr txBox="1"/>
            <p:nvPr/>
          </p:nvSpPr>
          <p:spPr>
            <a:xfrm>
              <a:off x="377190" y="3207459"/>
              <a:ext cx="2304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dirty="0" smtClean="0"/>
                <a:t>Control de potencia del láser</a:t>
              </a:r>
              <a:endParaRPr lang="en-US" sz="1200" dirty="0"/>
            </a:p>
          </p:txBody>
        </p:sp>
        <p:grpSp>
          <p:nvGrpSpPr>
            <p:cNvPr id="2" name="1 Grupo"/>
            <p:cNvGrpSpPr/>
            <p:nvPr/>
          </p:nvGrpSpPr>
          <p:grpSpPr>
            <a:xfrm>
              <a:off x="363913" y="3573016"/>
              <a:ext cx="2393365" cy="1135943"/>
              <a:chOff x="680042" y="5301208"/>
              <a:chExt cx="2393365" cy="1135943"/>
            </a:xfrm>
          </p:grpSpPr>
          <p:sp>
            <p:nvSpPr>
              <p:cNvPr id="58" name="57 Rectángulo"/>
              <p:cNvSpPr/>
              <p:nvPr/>
            </p:nvSpPr>
            <p:spPr>
              <a:xfrm>
                <a:off x="1466578" y="5301208"/>
                <a:ext cx="1606829" cy="10801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58 Conector recto"/>
              <p:cNvCxnSpPr/>
              <p:nvPr/>
            </p:nvCxnSpPr>
            <p:spPr>
              <a:xfrm>
                <a:off x="1168044" y="6237312"/>
                <a:ext cx="32719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60 Conector recto"/>
              <p:cNvCxnSpPr/>
              <p:nvPr/>
            </p:nvCxnSpPr>
            <p:spPr>
              <a:xfrm>
                <a:off x="1168044" y="6165304"/>
                <a:ext cx="32719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62 Conector recto"/>
              <p:cNvCxnSpPr/>
              <p:nvPr/>
            </p:nvCxnSpPr>
            <p:spPr>
              <a:xfrm>
                <a:off x="1168044" y="5877272"/>
                <a:ext cx="32719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63 CuadroTexto"/>
              <p:cNvSpPr txBox="1"/>
              <p:nvPr/>
            </p:nvSpPr>
            <p:spPr>
              <a:xfrm>
                <a:off x="1902354" y="5631864"/>
                <a:ext cx="7088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00" b="1" dirty="0" smtClean="0">
                    <a:solidFill>
                      <a:srgbClr val="FF0000"/>
                    </a:solidFill>
                  </a:rPr>
                  <a:t>IC-HAUS</a:t>
                </a:r>
                <a:endParaRPr lang="en-US" sz="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5" name="64 CuadroTexto"/>
              <p:cNvSpPr txBox="1"/>
              <p:nvPr/>
            </p:nvSpPr>
            <p:spPr>
              <a:xfrm>
                <a:off x="735997" y="5769550"/>
                <a:ext cx="43204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00" b="1" dirty="0" smtClean="0">
                    <a:solidFill>
                      <a:srgbClr val="FF0000"/>
                    </a:solidFill>
                  </a:rPr>
                  <a:t>DAC2</a:t>
                </a:r>
                <a:endParaRPr lang="en-US" sz="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67 CuadroTexto"/>
              <p:cNvSpPr txBox="1"/>
              <p:nvPr/>
            </p:nvSpPr>
            <p:spPr>
              <a:xfrm>
                <a:off x="1492776" y="5760042"/>
                <a:ext cx="43204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00" b="1" dirty="0" smtClean="0">
                    <a:solidFill>
                      <a:srgbClr val="FF0000"/>
                    </a:solidFill>
                  </a:rPr>
                  <a:t>RCI</a:t>
                </a:r>
                <a:endParaRPr lang="en-US" sz="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74 CuadroTexto"/>
              <p:cNvSpPr txBox="1"/>
              <p:nvPr/>
            </p:nvSpPr>
            <p:spPr>
              <a:xfrm>
                <a:off x="1560596" y="6093876"/>
                <a:ext cx="43204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00" b="1" dirty="0" smtClean="0">
                    <a:solidFill>
                      <a:srgbClr val="FF0000"/>
                    </a:solidFill>
                  </a:rPr>
                  <a:t>VLDA</a:t>
                </a:r>
                <a:endParaRPr lang="en-US" sz="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75 CuadroTexto"/>
              <p:cNvSpPr txBox="1"/>
              <p:nvPr/>
            </p:nvSpPr>
            <p:spPr>
              <a:xfrm>
                <a:off x="1449326" y="6165884"/>
                <a:ext cx="2682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00" b="1" dirty="0" smtClean="0">
                    <a:solidFill>
                      <a:srgbClr val="FF0000"/>
                    </a:solidFill>
                  </a:rPr>
                  <a:t>- </a:t>
                </a:r>
                <a:endParaRPr lang="en-US" sz="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76 CuadroTexto"/>
              <p:cNvSpPr txBox="1"/>
              <p:nvPr/>
            </p:nvSpPr>
            <p:spPr>
              <a:xfrm>
                <a:off x="1455404" y="6023078"/>
                <a:ext cx="2682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00" b="1" dirty="0">
                    <a:solidFill>
                      <a:srgbClr val="FF0000"/>
                    </a:solidFill>
                  </a:rPr>
                  <a:t>+</a:t>
                </a:r>
                <a:endParaRPr lang="en-US" sz="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77 CuadroTexto"/>
              <p:cNvSpPr txBox="1"/>
              <p:nvPr/>
            </p:nvSpPr>
            <p:spPr>
              <a:xfrm>
                <a:off x="680042" y="5975486"/>
                <a:ext cx="5956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00" b="1" dirty="0" smtClean="0">
                    <a:solidFill>
                      <a:srgbClr val="FF0000"/>
                    </a:solidFill>
                  </a:rPr>
                  <a:t>Fuente de tensión</a:t>
                </a:r>
                <a:endParaRPr lang="en-US" sz="800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2519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166</Words>
  <Application>Microsoft Office PowerPoint</Application>
  <PresentationFormat>Presentación en pantalla (4:3)</PresentationFormat>
  <Paragraphs>94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</dc:creator>
  <cp:lastModifiedBy>Marco</cp:lastModifiedBy>
  <cp:revision>26</cp:revision>
  <dcterms:created xsi:type="dcterms:W3CDTF">2017-11-04T23:27:05Z</dcterms:created>
  <dcterms:modified xsi:type="dcterms:W3CDTF">2017-11-06T15:56:33Z</dcterms:modified>
</cp:coreProperties>
</file>