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236612" y="1382578"/>
            <a:ext cx="1080120" cy="64807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Flecha derecha"/>
          <p:cNvSpPr/>
          <p:nvPr/>
        </p:nvSpPr>
        <p:spPr>
          <a:xfrm>
            <a:off x="2274296" y="1568403"/>
            <a:ext cx="432050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2748780" y="1382578"/>
            <a:ext cx="864096" cy="1224136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Flecha derecha"/>
          <p:cNvSpPr/>
          <p:nvPr/>
        </p:nvSpPr>
        <p:spPr>
          <a:xfrm>
            <a:off x="3722388" y="1580600"/>
            <a:ext cx="414068" cy="25202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Rectángulo"/>
          <p:cNvSpPr/>
          <p:nvPr/>
        </p:nvSpPr>
        <p:spPr>
          <a:xfrm>
            <a:off x="3973345" y="1382578"/>
            <a:ext cx="1044116" cy="64807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Rectángulo"/>
          <p:cNvSpPr/>
          <p:nvPr/>
        </p:nvSpPr>
        <p:spPr>
          <a:xfrm>
            <a:off x="5413076" y="1382578"/>
            <a:ext cx="864096" cy="1224136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Flecha derecha"/>
          <p:cNvSpPr/>
          <p:nvPr/>
        </p:nvSpPr>
        <p:spPr>
          <a:xfrm>
            <a:off x="4936921" y="1568403"/>
            <a:ext cx="429683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Rectángulo"/>
          <p:cNvSpPr/>
          <p:nvPr/>
        </p:nvSpPr>
        <p:spPr>
          <a:xfrm>
            <a:off x="6709220" y="1382578"/>
            <a:ext cx="1044116" cy="64807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Flecha derecha"/>
          <p:cNvSpPr/>
          <p:nvPr/>
        </p:nvSpPr>
        <p:spPr>
          <a:xfrm>
            <a:off x="6239581" y="1559612"/>
            <a:ext cx="404285" cy="25202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Rectángulo"/>
          <p:cNvSpPr/>
          <p:nvPr/>
        </p:nvSpPr>
        <p:spPr>
          <a:xfrm>
            <a:off x="1253269" y="3182778"/>
            <a:ext cx="1080120" cy="64807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4 Flecha derecha"/>
          <p:cNvSpPr/>
          <p:nvPr/>
        </p:nvSpPr>
        <p:spPr>
          <a:xfrm rot="7860426">
            <a:off x="2325166" y="2783892"/>
            <a:ext cx="504056" cy="25202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5 Rectángulo"/>
          <p:cNvSpPr/>
          <p:nvPr/>
        </p:nvSpPr>
        <p:spPr>
          <a:xfrm>
            <a:off x="5382119" y="3326794"/>
            <a:ext cx="1080120" cy="89429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6 Rectángulo"/>
          <p:cNvSpPr/>
          <p:nvPr/>
        </p:nvSpPr>
        <p:spPr>
          <a:xfrm>
            <a:off x="3942971" y="3337464"/>
            <a:ext cx="1080120" cy="88362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17 Flecha derecha"/>
          <p:cNvSpPr/>
          <p:nvPr/>
        </p:nvSpPr>
        <p:spPr>
          <a:xfrm rot="5400000">
            <a:off x="5642156" y="2805111"/>
            <a:ext cx="504056" cy="25202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8 Flecha derecha"/>
          <p:cNvSpPr/>
          <p:nvPr/>
        </p:nvSpPr>
        <p:spPr>
          <a:xfrm rot="8182512">
            <a:off x="4962585" y="2875746"/>
            <a:ext cx="625686" cy="25202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25 Conector recto de flecha"/>
          <p:cNvCxnSpPr/>
          <p:nvPr/>
        </p:nvCxnSpPr>
        <p:spPr>
          <a:xfrm>
            <a:off x="2236098" y="1855739"/>
            <a:ext cx="0" cy="1504836"/>
          </a:xfrm>
          <a:prstGeom prst="straightConnector1">
            <a:avLst/>
          </a:prstGeom>
          <a:ln w="2222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4158109" y="1879969"/>
            <a:ext cx="0" cy="1598256"/>
          </a:xfrm>
          <a:prstGeom prst="straightConnector1">
            <a:avLst/>
          </a:prstGeom>
          <a:ln w="2222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4788024" y="1832628"/>
            <a:ext cx="879791" cy="1598476"/>
          </a:xfrm>
          <a:prstGeom prst="straightConnector1">
            <a:avLst/>
          </a:prstGeom>
          <a:ln w="2222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37 Grupo"/>
          <p:cNvGrpSpPr/>
          <p:nvPr/>
        </p:nvGrpSpPr>
        <p:grpSpPr>
          <a:xfrm>
            <a:off x="2192392" y="1164304"/>
            <a:ext cx="1978568" cy="388240"/>
            <a:chOff x="2132602" y="1168552"/>
            <a:chExt cx="1854460" cy="388240"/>
          </a:xfrm>
        </p:grpSpPr>
        <p:cxnSp>
          <p:nvCxnSpPr>
            <p:cNvPr id="34" name="33 Conector recto"/>
            <p:cNvCxnSpPr/>
            <p:nvPr/>
          </p:nvCxnSpPr>
          <p:spPr>
            <a:xfrm>
              <a:off x="2132602" y="1168553"/>
              <a:ext cx="1854460" cy="0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/>
            <p:nvPr/>
          </p:nvCxnSpPr>
          <p:spPr>
            <a:xfrm>
              <a:off x="2132602" y="1168553"/>
              <a:ext cx="0" cy="388239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>
              <a:off x="3987062" y="1168552"/>
              <a:ext cx="0" cy="388239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38 Grupo"/>
          <p:cNvGrpSpPr/>
          <p:nvPr/>
        </p:nvGrpSpPr>
        <p:grpSpPr>
          <a:xfrm>
            <a:off x="4890062" y="1162276"/>
            <a:ext cx="2008244" cy="388240"/>
            <a:chOff x="2132602" y="1168552"/>
            <a:chExt cx="1854460" cy="388240"/>
          </a:xfrm>
        </p:grpSpPr>
        <p:cxnSp>
          <p:nvCxnSpPr>
            <p:cNvPr id="40" name="39 Conector recto"/>
            <p:cNvCxnSpPr/>
            <p:nvPr/>
          </p:nvCxnSpPr>
          <p:spPr>
            <a:xfrm>
              <a:off x="2132602" y="1168553"/>
              <a:ext cx="1854460" cy="0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/>
            <p:nvPr/>
          </p:nvCxnSpPr>
          <p:spPr>
            <a:xfrm>
              <a:off x="2132602" y="1168553"/>
              <a:ext cx="0" cy="388239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/>
            <p:nvPr/>
          </p:nvCxnSpPr>
          <p:spPr>
            <a:xfrm>
              <a:off x="3987062" y="1168552"/>
              <a:ext cx="0" cy="388239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42 CuadroTexto"/>
          <p:cNvSpPr txBox="1"/>
          <p:nvPr/>
        </p:nvSpPr>
        <p:spPr>
          <a:xfrm>
            <a:off x="1236612" y="1402029"/>
            <a:ext cx="115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Lectura desde </a:t>
            </a:r>
            <a:r>
              <a:rPr lang="es-AR" sz="1600" dirty="0" err="1" smtClean="0"/>
              <a:t>daq</a:t>
            </a:r>
            <a:endParaRPr lang="en-US" sz="16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820805" y="1469090"/>
            <a:ext cx="936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Input buffer (dato crudo)</a:t>
            </a:r>
            <a:endParaRPr lang="en-US" sz="16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5413076" y="1455577"/>
            <a:ext cx="1152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Output buffer (dato procesado)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4084733" y="1469090"/>
            <a:ext cx="90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err="1" smtClean="0"/>
              <a:t>Callback</a:t>
            </a:r>
            <a:endParaRPr lang="es-AR" sz="1600" dirty="0" smtClean="0"/>
          </a:p>
          <a:p>
            <a:pPr algn="ctr"/>
            <a:r>
              <a:rPr lang="es-AR" sz="1600" dirty="0" smtClean="0"/>
              <a:t>PID</a:t>
            </a:r>
            <a:endParaRPr lang="en-US" sz="16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6914656" y="1409871"/>
            <a:ext cx="90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Envia</a:t>
            </a:r>
            <a:r>
              <a:rPr lang="es-AR" sz="1600" dirty="0" smtClean="0"/>
              <a:t>  a la </a:t>
            </a:r>
            <a:r>
              <a:rPr lang="es-AR" sz="1600" dirty="0" err="1" smtClean="0"/>
              <a:t>daq</a:t>
            </a:r>
            <a:endParaRPr lang="en-US" sz="16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1253269" y="3246075"/>
            <a:ext cx="1151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Guardado </a:t>
            </a:r>
            <a:r>
              <a:rPr lang="es-AR" sz="1600" dirty="0" err="1" smtClean="0"/>
              <a:t>raw</a:t>
            </a:r>
            <a:r>
              <a:rPr lang="es-AR" sz="1600" dirty="0" smtClean="0"/>
              <a:t> data</a:t>
            </a:r>
            <a:endParaRPr lang="en-US" sz="16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959052" y="3390091"/>
            <a:ext cx="1209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Guardado de dato procesado</a:t>
            </a:r>
            <a:endParaRPr lang="en-US" sz="16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5426910" y="340940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Muestra de datos</a:t>
            </a:r>
            <a:endParaRPr lang="en-US" sz="16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2604764" y="8565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err="1" smtClean="0">
                <a:solidFill>
                  <a:srgbClr val="00B050"/>
                </a:solidFill>
              </a:rPr>
              <a:t>Semaforo</a:t>
            </a:r>
            <a:r>
              <a:rPr lang="es-AR" sz="1400" dirty="0" smtClean="0">
                <a:solidFill>
                  <a:srgbClr val="00B050"/>
                </a:solidFill>
              </a:rPr>
              <a:t> 1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5289596" y="85449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err="1" smtClean="0">
                <a:solidFill>
                  <a:srgbClr val="00B050"/>
                </a:solidFill>
              </a:rPr>
              <a:t>Semaforo</a:t>
            </a:r>
            <a:r>
              <a:rPr lang="es-AR" sz="1400" dirty="0" smtClean="0">
                <a:solidFill>
                  <a:srgbClr val="00B050"/>
                </a:solidFill>
              </a:rPr>
              <a:t> 2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6" name="55 CuadroTexto"/>
          <p:cNvSpPr txBox="1"/>
          <p:nvPr/>
        </p:nvSpPr>
        <p:spPr>
          <a:xfrm rot="16200000">
            <a:off x="1458153" y="238254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err="1" smtClean="0">
                <a:solidFill>
                  <a:srgbClr val="00B050"/>
                </a:solidFill>
              </a:rPr>
              <a:t>Semaforo</a:t>
            </a:r>
            <a:r>
              <a:rPr lang="es-AR" sz="1400" dirty="0" smtClean="0">
                <a:solidFill>
                  <a:srgbClr val="00B050"/>
                </a:solidFill>
              </a:rPr>
              <a:t> 3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7" name="56 CuadroTexto"/>
          <p:cNvSpPr txBox="1"/>
          <p:nvPr/>
        </p:nvSpPr>
        <p:spPr>
          <a:xfrm rot="16200000">
            <a:off x="3382990" y="246503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err="1" smtClean="0">
                <a:solidFill>
                  <a:srgbClr val="00B050"/>
                </a:solidFill>
              </a:rPr>
              <a:t>Semaforo</a:t>
            </a:r>
            <a:r>
              <a:rPr lang="es-AR" sz="1400" dirty="0" smtClean="0">
                <a:solidFill>
                  <a:srgbClr val="00B050"/>
                </a:solidFill>
              </a:rPr>
              <a:t> 4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 rot="3665263">
            <a:off x="4385463" y="235800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err="1" smtClean="0">
                <a:solidFill>
                  <a:srgbClr val="00B050"/>
                </a:solidFill>
              </a:rPr>
              <a:t>Semaforo</a:t>
            </a:r>
            <a:r>
              <a:rPr lang="es-AR" sz="1400" dirty="0" smtClean="0">
                <a:solidFill>
                  <a:srgbClr val="00B050"/>
                </a:solidFill>
              </a:rPr>
              <a:t> 5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9" name="58 Rectángulo"/>
          <p:cNvSpPr/>
          <p:nvPr/>
        </p:nvSpPr>
        <p:spPr>
          <a:xfrm>
            <a:off x="881457" y="4653136"/>
            <a:ext cx="1080119" cy="43204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9 CuadroTexto"/>
          <p:cNvSpPr txBox="1"/>
          <p:nvPr/>
        </p:nvSpPr>
        <p:spPr>
          <a:xfrm>
            <a:off x="989459" y="4684494"/>
            <a:ext cx="9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Thread</a:t>
            </a:r>
            <a:endParaRPr lang="en-US" dirty="0"/>
          </a:p>
        </p:txBody>
      </p:sp>
      <p:sp>
        <p:nvSpPr>
          <p:cNvPr id="61" name="60 Rectángulo"/>
          <p:cNvSpPr/>
          <p:nvPr/>
        </p:nvSpPr>
        <p:spPr>
          <a:xfrm>
            <a:off x="899591" y="5219662"/>
            <a:ext cx="1061985" cy="441586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61 CuadroTexto"/>
          <p:cNvSpPr txBox="1"/>
          <p:nvPr/>
        </p:nvSpPr>
        <p:spPr>
          <a:xfrm>
            <a:off x="1016915" y="5255789"/>
            <a:ext cx="9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Buffer</a:t>
            </a:r>
            <a:endParaRPr lang="en-US" dirty="0"/>
          </a:p>
        </p:txBody>
      </p:sp>
      <p:cxnSp>
        <p:nvCxnSpPr>
          <p:cNvPr id="63" name="62 Conector recto de flecha"/>
          <p:cNvCxnSpPr/>
          <p:nvPr/>
        </p:nvCxnSpPr>
        <p:spPr>
          <a:xfrm flipH="1">
            <a:off x="936040" y="6146853"/>
            <a:ext cx="952507" cy="0"/>
          </a:xfrm>
          <a:prstGeom prst="straightConnector1">
            <a:avLst/>
          </a:prstGeom>
          <a:ln w="2222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887040" y="5777521"/>
            <a:ext cx="127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Semaforo</a:t>
            </a:r>
            <a:endParaRPr lang="en-US" dirty="0"/>
          </a:p>
        </p:txBody>
      </p:sp>
      <p:sp>
        <p:nvSpPr>
          <p:cNvPr id="66" name="65 CuadroTexto"/>
          <p:cNvSpPr txBox="1"/>
          <p:nvPr/>
        </p:nvSpPr>
        <p:spPr>
          <a:xfrm>
            <a:off x="5829628" y="4897132"/>
            <a:ext cx="27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Posibles </a:t>
            </a:r>
            <a:r>
              <a:rPr lang="es-AR" dirty="0" err="1" smtClean="0"/>
              <a:t>overruns</a:t>
            </a:r>
            <a:endParaRPr lang="en-US" dirty="0"/>
          </a:p>
        </p:txBody>
      </p:sp>
      <p:sp>
        <p:nvSpPr>
          <p:cNvPr id="67" name="66 Flecha derecha"/>
          <p:cNvSpPr/>
          <p:nvPr/>
        </p:nvSpPr>
        <p:spPr>
          <a:xfrm>
            <a:off x="2539081" y="4734630"/>
            <a:ext cx="504056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67 CuadroTexto"/>
          <p:cNvSpPr txBox="1"/>
          <p:nvPr/>
        </p:nvSpPr>
        <p:spPr>
          <a:xfrm>
            <a:off x="3132851" y="4660620"/>
            <a:ext cx="189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Llenado de buffer</a:t>
            </a:r>
            <a:endParaRPr lang="en-US" dirty="0"/>
          </a:p>
        </p:txBody>
      </p:sp>
      <p:sp>
        <p:nvSpPr>
          <p:cNvPr id="69" name="68 Flecha derecha"/>
          <p:cNvSpPr/>
          <p:nvPr/>
        </p:nvSpPr>
        <p:spPr>
          <a:xfrm rot="10800000">
            <a:off x="2508836" y="5255789"/>
            <a:ext cx="504056" cy="25202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69 CuadroTexto"/>
          <p:cNvSpPr txBox="1"/>
          <p:nvPr/>
        </p:nvSpPr>
        <p:spPr>
          <a:xfrm>
            <a:off x="3113235" y="5197137"/>
            <a:ext cx="190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Vaciado de buffer</a:t>
            </a:r>
            <a:endParaRPr lang="en-US" dirty="0"/>
          </a:p>
        </p:txBody>
      </p:sp>
      <p:sp>
        <p:nvSpPr>
          <p:cNvPr id="74" name="73 CuadroTexto"/>
          <p:cNvSpPr txBox="1"/>
          <p:nvPr/>
        </p:nvSpPr>
        <p:spPr>
          <a:xfrm>
            <a:off x="5740888" y="5251513"/>
            <a:ext cx="3403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Guardado de dato crudo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Procesado de dato crudo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Guardado de dato procesado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err="1" smtClean="0"/>
              <a:t>Envio</a:t>
            </a:r>
            <a:r>
              <a:rPr lang="es-AR" dirty="0" smtClean="0"/>
              <a:t> de datos a la </a:t>
            </a:r>
            <a:r>
              <a:rPr lang="es-AR" dirty="0" err="1" smtClean="0"/>
              <a:t>Daq</a:t>
            </a:r>
            <a:endParaRPr lang="es-A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Muestreo de datos</a:t>
            </a:r>
            <a:endParaRPr lang="en-US" dirty="0"/>
          </a:p>
        </p:txBody>
      </p:sp>
      <p:sp>
        <p:nvSpPr>
          <p:cNvPr id="75" name="74 Rectángulo"/>
          <p:cNvSpPr/>
          <p:nvPr/>
        </p:nvSpPr>
        <p:spPr>
          <a:xfrm>
            <a:off x="5519588" y="4860644"/>
            <a:ext cx="3444900" cy="1868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76 Flecha derecha"/>
          <p:cNvSpPr/>
          <p:nvPr/>
        </p:nvSpPr>
        <p:spPr>
          <a:xfrm>
            <a:off x="4955080" y="5295161"/>
            <a:ext cx="427039" cy="212656"/>
          </a:xfrm>
          <a:prstGeom prst="rightArrow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79 Flecha derecha"/>
          <p:cNvSpPr/>
          <p:nvPr/>
        </p:nvSpPr>
        <p:spPr>
          <a:xfrm>
            <a:off x="881456" y="1585098"/>
            <a:ext cx="306611" cy="252028"/>
          </a:xfrm>
          <a:prstGeom prst="rightArrow">
            <a:avLst/>
          </a:prstGeom>
          <a:solidFill>
            <a:schemeClr val="accent4">
              <a:lumMod val="75000"/>
              <a:alpha val="72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80 Flecha derecha"/>
          <p:cNvSpPr/>
          <p:nvPr/>
        </p:nvSpPr>
        <p:spPr>
          <a:xfrm>
            <a:off x="7815168" y="1565432"/>
            <a:ext cx="357232" cy="252028"/>
          </a:xfrm>
          <a:prstGeom prst="rightArrow">
            <a:avLst/>
          </a:prstGeom>
          <a:solidFill>
            <a:schemeClr val="accent4">
              <a:lumMod val="75000"/>
              <a:alpha val="72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81 CuadroTexto"/>
          <p:cNvSpPr txBox="1"/>
          <p:nvPr/>
        </p:nvSpPr>
        <p:spPr>
          <a:xfrm>
            <a:off x="29003" y="1509751"/>
            <a:ext cx="92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sensor</a:t>
            </a:r>
            <a:endParaRPr lang="en-US" dirty="0"/>
          </a:p>
        </p:txBody>
      </p:sp>
      <p:sp>
        <p:nvSpPr>
          <p:cNvPr id="83" name="82 CuadroTexto"/>
          <p:cNvSpPr txBox="1"/>
          <p:nvPr/>
        </p:nvSpPr>
        <p:spPr>
          <a:xfrm>
            <a:off x="8188299" y="1486407"/>
            <a:ext cx="103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actuador</a:t>
            </a:r>
            <a:endParaRPr lang="en-US" dirty="0"/>
          </a:p>
        </p:txBody>
      </p:sp>
      <p:sp>
        <p:nvSpPr>
          <p:cNvPr id="84" name="83 Rectángulo"/>
          <p:cNvSpPr/>
          <p:nvPr/>
        </p:nvSpPr>
        <p:spPr>
          <a:xfrm>
            <a:off x="44505" y="1455577"/>
            <a:ext cx="760099" cy="448416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84 Rectángulo"/>
          <p:cNvSpPr/>
          <p:nvPr/>
        </p:nvSpPr>
        <p:spPr>
          <a:xfrm>
            <a:off x="8210630" y="1455577"/>
            <a:ext cx="933370" cy="448416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CuadroTexto"/>
          <p:cNvSpPr txBox="1"/>
          <p:nvPr/>
        </p:nvSpPr>
        <p:spPr>
          <a:xfrm>
            <a:off x="251520" y="188640"/>
            <a:ext cx="423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Estructura de programa </a:t>
            </a:r>
            <a:r>
              <a:rPr lang="es-AR" dirty="0"/>
              <a:t>PID </a:t>
            </a:r>
            <a:r>
              <a:rPr lang="es-AR" i="1" dirty="0" err="1"/>
              <a:t>pid_daqmx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28124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80</Words>
  <Application>Microsoft Office PowerPoint</Application>
  <PresentationFormat>Presentación en pantalla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</dc:creator>
  <cp:lastModifiedBy>Marco</cp:lastModifiedBy>
  <cp:revision>18</cp:revision>
  <dcterms:created xsi:type="dcterms:W3CDTF">2018-11-05T21:04:41Z</dcterms:created>
  <dcterms:modified xsi:type="dcterms:W3CDTF">2018-11-06T02:57:13Z</dcterms:modified>
</cp:coreProperties>
</file>