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74 Grupo"/>
          <p:cNvGrpSpPr/>
          <p:nvPr/>
        </p:nvGrpSpPr>
        <p:grpSpPr>
          <a:xfrm>
            <a:off x="683568" y="156759"/>
            <a:ext cx="7010866" cy="4334955"/>
            <a:chOff x="683568" y="156759"/>
            <a:chExt cx="7010866" cy="4334955"/>
          </a:xfrm>
        </p:grpSpPr>
        <p:sp>
          <p:nvSpPr>
            <p:cNvPr id="5" name="4 CuadroTexto"/>
            <p:cNvSpPr txBox="1"/>
            <p:nvPr/>
          </p:nvSpPr>
          <p:spPr>
            <a:xfrm>
              <a:off x="3059832" y="791657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Muestras*</a:t>
              </a:r>
              <a:r>
                <a:rPr lang="es-AR" sz="1000" dirty="0" err="1" smtClean="0"/>
                <a:t>ch_out</a:t>
              </a:r>
              <a:endParaRPr lang="en-US" sz="1000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683568" y="198287"/>
              <a:ext cx="2016224" cy="8579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691404" y="198287"/>
              <a:ext cx="20005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Ingreso de </a:t>
              </a:r>
              <a:r>
                <a:rPr lang="es-AR" sz="1000" dirty="0" err="1" smtClean="0"/>
                <a:t>parametros</a:t>
              </a:r>
              <a:r>
                <a:rPr lang="es-AR" sz="1000" dirty="0" smtClean="0"/>
                <a:t>: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s-AR" sz="1000" dirty="0" err="1" smtClean="0"/>
                <a:t>Matriz_out</a:t>
              </a:r>
              <a:r>
                <a:rPr lang="es-AR" sz="1000" dirty="0" smtClean="0"/>
                <a:t> de 3 dimensiones [</a:t>
              </a:r>
              <a:r>
                <a:rPr lang="es-AR" sz="1000" dirty="0" err="1" smtClean="0"/>
                <a:t>pasos,muestras,ch_out</a:t>
              </a:r>
              <a:r>
                <a:rPr lang="es-AR" sz="1000" dirty="0" smtClean="0"/>
                <a:t> ]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s-AR" sz="1000" dirty="0" err="1" smtClean="0"/>
                <a:t>Frec</a:t>
              </a:r>
              <a:r>
                <a:rPr lang="es-AR" sz="1000" dirty="0" smtClean="0"/>
                <a:t> </a:t>
              </a:r>
              <a:r>
                <a:rPr lang="es-AR" sz="1000" dirty="0" err="1" smtClean="0"/>
                <a:t>sampleo</a:t>
              </a:r>
              <a:endParaRPr lang="es-AR" sz="1000" dirty="0" smtClean="0"/>
            </a:p>
          </p:txBody>
        </p:sp>
        <p:cxnSp>
          <p:nvCxnSpPr>
            <p:cNvPr id="8" name="7 Conector recto de flecha"/>
            <p:cNvCxnSpPr/>
            <p:nvPr/>
          </p:nvCxnSpPr>
          <p:spPr>
            <a:xfrm>
              <a:off x="2739655" y="431878"/>
              <a:ext cx="245161" cy="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Rectángulo"/>
            <p:cNvSpPr/>
            <p:nvPr/>
          </p:nvSpPr>
          <p:spPr>
            <a:xfrm>
              <a:off x="3059832" y="198287"/>
              <a:ext cx="2088232" cy="5828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3021947" y="156759"/>
              <a:ext cx="21596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Inicializa buffers :</a:t>
              </a:r>
            </a:p>
            <a:p>
              <a:r>
                <a:rPr lang="es-AR" sz="1000" dirty="0" smtClean="0"/>
                <a:t>Define el buffer de salida (</a:t>
              </a:r>
              <a:r>
                <a:rPr lang="es-AR" sz="1000" dirty="0" err="1" smtClean="0">
                  <a:solidFill>
                    <a:srgbClr val="C00000"/>
                  </a:solidFill>
                </a:rPr>
                <a:t>Buffer_out</a:t>
              </a:r>
              <a:r>
                <a:rPr lang="es-AR" sz="1000" dirty="0" smtClean="0"/>
                <a:t>) y entrada (</a:t>
              </a:r>
              <a:r>
                <a:rPr lang="es-AR" sz="1000" dirty="0" err="1" smtClean="0">
                  <a:solidFill>
                    <a:srgbClr val="00B050"/>
                  </a:solidFill>
                </a:rPr>
                <a:t>Buffer_in</a:t>
              </a:r>
              <a:r>
                <a:rPr lang="es-AR" sz="1000" dirty="0" smtClean="0"/>
                <a:t>)</a:t>
              </a:r>
              <a:endParaRPr lang="en-US" sz="10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067668" y="820345"/>
              <a:ext cx="1144292" cy="2160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003772" y="1056286"/>
              <a:ext cx="114429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12 Conector recto de flecha"/>
            <p:cNvCxnSpPr/>
            <p:nvPr/>
          </p:nvCxnSpPr>
          <p:spPr>
            <a:xfrm flipH="1">
              <a:off x="4027454" y="550255"/>
              <a:ext cx="528111" cy="270093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/>
            <p:nvPr/>
          </p:nvCxnSpPr>
          <p:spPr>
            <a:xfrm>
              <a:off x="4119952" y="667199"/>
              <a:ext cx="435613" cy="30629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CuadroTexto"/>
            <p:cNvSpPr txBox="1"/>
            <p:nvPr/>
          </p:nvSpPr>
          <p:spPr>
            <a:xfrm>
              <a:off x="3966468" y="1027288"/>
              <a:ext cx="16397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Muestras*</a:t>
              </a:r>
              <a:r>
                <a:rPr lang="es-AR" sz="1000" dirty="0" err="1" smtClean="0"/>
                <a:t>ch_in</a:t>
              </a:r>
              <a:endParaRPr lang="en-US" sz="1000" dirty="0"/>
            </a:p>
          </p:txBody>
        </p:sp>
        <p:cxnSp>
          <p:nvCxnSpPr>
            <p:cNvPr id="16" name="15 Conector recto de flecha"/>
            <p:cNvCxnSpPr/>
            <p:nvPr/>
          </p:nvCxnSpPr>
          <p:spPr>
            <a:xfrm>
              <a:off x="5206941" y="433758"/>
              <a:ext cx="252028" cy="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Rectángulo"/>
            <p:cNvSpPr/>
            <p:nvPr/>
          </p:nvSpPr>
          <p:spPr>
            <a:xfrm>
              <a:off x="5472628" y="208159"/>
              <a:ext cx="2016224" cy="6841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5480464" y="198287"/>
              <a:ext cx="20005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Inicializa </a:t>
              </a:r>
              <a:r>
                <a:rPr lang="es-AR" sz="1000" i="1" dirty="0" err="1" smtClean="0"/>
                <a:t>threads</a:t>
              </a:r>
              <a:r>
                <a:rPr lang="es-AR" sz="1000" dirty="0" smtClean="0"/>
                <a:t> de escritura en buffer de salida (</a:t>
              </a:r>
              <a:r>
                <a:rPr lang="es-AR" sz="1000" dirty="0" smtClean="0">
                  <a:solidFill>
                    <a:srgbClr val="C00000"/>
                  </a:solidFill>
                </a:rPr>
                <a:t>productor</a:t>
              </a:r>
              <a:r>
                <a:rPr lang="es-AR" sz="1000" dirty="0" smtClean="0"/>
                <a:t>) y lectura del buffer de entrada (</a:t>
              </a:r>
              <a:r>
                <a:rPr lang="es-AR" sz="1000" dirty="0" smtClean="0">
                  <a:solidFill>
                    <a:srgbClr val="00B050"/>
                  </a:solidFill>
                </a:rPr>
                <a:t>consumidor</a:t>
              </a:r>
              <a:r>
                <a:rPr lang="es-AR" sz="1000" dirty="0" smtClean="0"/>
                <a:t>)</a:t>
              </a:r>
              <a:endParaRPr lang="en-US" sz="1000" dirty="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2123728" y="1795032"/>
              <a:ext cx="2232248" cy="23114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4972451" y="1795031"/>
              <a:ext cx="2335853" cy="231143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2123728" y="1802208"/>
              <a:ext cx="1231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>
                  <a:solidFill>
                    <a:srgbClr val="C00000"/>
                  </a:solidFill>
                </a:rPr>
                <a:t>Productor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4972451" y="1782463"/>
              <a:ext cx="1231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>
                  <a:solidFill>
                    <a:srgbClr val="00B050"/>
                  </a:solidFill>
                </a:rPr>
                <a:t>Consumidor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grpSp>
          <p:nvGrpSpPr>
            <p:cNvPr id="23" name="22 Grupo"/>
            <p:cNvGrpSpPr/>
            <p:nvPr/>
          </p:nvGrpSpPr>
          <p:grpSpPr>
            <a:xfrm>
              <a:off x="2966648" y="2127251"/>
              <a:ext cx="936104" cy="569757"/>
              <a:chOff x="323528" y="3190061"/>
              <a:chExt cx="936104" cy="569757"/>
            </a:xfrm>
          </p:grpSpPr>
          <p:sp>
            <p:nvSpPr>
              <p:cNvPr id="69" name="68 Rectángulo"/>
              <p:cNvSpPr/>
              <p:nvPr/>
            </p:nvSpPr>
            <p:spPr>
              <a:xfrm>
                <a:off x="323528" y="3190061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323528" y="3284984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70 Rectángulo"/>
              <p:cNvSpPr/>
              <p:nvPr/>
            </p:nvSpPr>
            <p:spPr>
              <a:xfrm>
                <a:off x="323528" y="3379907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71 Rectángulo"/>
              <p:cNvSpPr/>
              <p:nvPr/>
            </p:nvSpPr>
            <p:spPr>
              <a:xfrm>
                <a:off x="323528" y="3474830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323528" y="3567577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323528" y="3664895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23 Grupo"/>
            <p:cNvGrpSpPr/>
            <p:nvPr/>
          </p:nvGrpSpPr>
          <p:grpSpPr>
            <a:xfrm>
              <a:off x="5148064" y="3392691"/>
              <a:ext cx="1155418" cy="569757"/>
              <a:chOff x="323528" y="3190061"/>
              <a:chExt cx="936104" cy="569757"/>
            </a:xfrm>
          </p:grpSpPr>
          <p:sp>
            <p:nvSpPr>
              <p:cNvPr id="63" name="62 Rectángulo"/>
              <p:cNvSpPr/>
              <p:nvPr/>
            </p:nvSpPr>
            <p:spPr>
              <a:xfrm>
                <a:off x="323528" y="3190061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63 Rectángulo"/>
              <p:cNvSpPr/>
              <p:nvPr/>
            </p:nvSpPr>
            <p:spPr>
              <a:xfrm>
                <a:off x="323528" y="3284984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64 Rectángulo"/>
              <p:cNvSpPr/>
              <p:nvPr/>
            </p:nvSpPr>
            <p:spPr>
              <a:xfrm>
                <a:off x="323528" y="3379907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65 Rectángulo"/>
              <p:cNvSpPr/>
              <p:nvPr/>
            </p:nvSpPr>
            <p:spPr>
              <a:xfrm>
                <a:off x="323528" y="3474830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66 Rectángulo"/>
              <p:cNvSpPr/>
              <p:nvPr/>
            </p:nvSpPr>
            <p:spPr>
              <a:xfrm>
                <a:off x="323528" y="3567577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67 Rectángulo"/>
              <p:cNvSpPr/>
              <p:nvPr/>
            </p:nvSpPr>
            <p:spPr>
              <a:xfrm>
                <a:off x="323528" y="3664895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24 Rectángulo"/>
            <p:cNvSpPr/>
            <p:nvPr/>
          </p:nvSpPr>
          <p:spPr>
            <a:xfrm>
              <a:off x="2966648" y="2855836"/>
              <a:ext cx="936104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5148240" y="3080350"/>
              <a:ext cx="1155242" cy="10801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2972994" y="2215629"/>
              <a:ext cx="936104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27 Conector recto de flecha"/>
            <p:cNvCxnSpPr/>
            <p:nvPr/>
          </p:nvCxnSpPr>
          <p:spPr>
            <a:xfrm>
              <a:off x="4059177" y="2261993"/>
              <a:ext cx="0" cy="580469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2174892" y="2109460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err="1" smtClean="0"/>
                <a:t>Matriz_out</a:t>
              </a:r>
              <a:endParaRPr lang="en-US" sz="1000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2885767" y="2932578"/>
              <a:ext cx="11164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err="1" smtClean="0"/>
                <a:t>Buffer_out</a:t>
              </a:r>
              <a:r>
                <a:rPr lang="es-AR" sz="1000" dirty="0" smtClean="0"/>
                <a:t> / </a:t>
              </a:r>
              <a:r>
                <a:rPr lang="es-AR" sz="1000" dirty="0" smtClean="0"/>
                <a:t>generador placa de audio</a:t>
              </a:r>
              <a:endParaRPr lang="en-US" sz="1000" dirty="0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5194165" y="2718277"/>
              <a:ext cx="890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err="1" smtClean="0"/>
                <a:t>Buffer_in</a:t>
              </a:r>
              <a:r>
                <a:rPr lang="es-AR" sz="1000" dirty="0" smtClean="0"/>
                <a:t> / </a:t>
              </a:r>
              <a:r>
                <a:rPr lang="es-AR" sz="1000" dirty="0" err="1" smtClean="0"/>
                <a:t>daq</a:t>
              </a:r>
              <a:endParaRPr lang="en-US" sz="1000" dirty="0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6326282" y="3666754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err="1" smtClean="0"/>
                <a:t>Matriz_in</a:t>
              </a:r>
              <a:endParaRPr lang="en-US" sz="1000" dirty="0"/>
            </a:p>
          </p:txBody>
        </p:sp>
        <p:cxnSp>
          <p:nvCxnSpPr>
            <p:cNvPr id="33" name="32 Conector recto de flecha"/>
            <p:cNvCxnSpPr/>
            <p:nvPr/>
          </p:nvCxnSpPr>
          <p:spPr>
            <a:xfrm>
              <a:off x="4211960" y="3016953"/>
              <a:ext cx="921379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4427984" y="2760378"/>
              <a:ext cx="8054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Lock1</a:t>
              </a:r>
              <a:endParaRPr lang="en-US" sz="1000" dirty="0"/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5161428" y="3481069"/>
              <a:ext cx="1155242" cy="108012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35 Conector recto de flecha"/>
            <p:cNvCxnSpPr/>
            <p:nvPr/>
          </p:nvCxnSpPr>
          <p:spPr>
            <a:xfrm>
              <a:off x="5068220" y="3119062"/>
              <a:ext cx="0" cy="44140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 flipH="1">
              <a:off x="4211960" y="3620246"/>
              <a:ext cx="85626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37 CuadroTexto"/>
            <p:cNvSpPr txBox="1"/>
            <p:nvPr/>
          </p:nvSpPr>
          <p:spPr>
            <a:xfrm>
              <a:off x="4427984" y="3377970"/>
              <a:ext cx="8054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Lock2</a:t>
              </a:r>
              <a:endParaRPr lang="en-US" sz="1000" dirty="0"/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3048784" y="3487614"/>
              <a:ext cx="1101403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Puede comenzar nuevo paso</a:t>
              </a:r>
              <a:endParaRPr lang="en-US" sz="1000" dirty="0"/>
            </a:p>
          </p:txBody>
        </p:sp>
        <p:cxnSp>
          <p:nvCxnSpPr>
            <p:cNvPr id="40" name="39 Conector recto de flecha"/>
            <p:cNvCxnSpPr/>
            <p:nvPr/>
          </p:nvCxnSpPr>
          <p:spPr>
            <a:xfrm>
              <a:off x="2799967" y="2364558"/>
              <a:ext cx="151853" cy="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>
              <a:off x="2804043" y="2363509"/>
              <a:ext cx="0" cy="131042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2804043" y="3666110"/>
              <a:ext cx="21426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/>
            <p:nvPr/>
          </p:nvCxnSpPr>
          <p:spPr>
            <a:xfrm flipH="1">
              <a:off x="5241740" y="973497"/>
              <a:ext cx="497309" cy="376918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>
              <a:off x="5060039" y="3118387"/>
              <a:ext cx="62064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54 CuadroTexto"/>
            <p:cNvSpPr txBox="1"/>
            <p:nvPr/>
          </p:nvSpPr>
          <p:spPr>
            <a:xfrm>
              <a:off x="3879522" y="1422423"/>
              <a:ext cx="1706794" cy="307777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Inicio de adquisición</a:t>
              </a:r>
              <a:endParaRPr lang="en-US" sz="1400" dirty="0"/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3952810" y="4183937"/>
              <a:ext cx="1493541" cy="307777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Fin de adquisición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351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62 Grupo"/>
          <p:cNvGrpSpPr/>
          <p:nvPr/>
        </p:nvGrpSpPr>
        <p:grpSpPr>
          <a:xfrm>
            <a:off x="29003" y="854499"/>
            <a:ext cx="9197557" cy="4706917"/>
            <a:chOff x="29003" y="854499"/>
            <a:chExt cx="9197557" cy="4706917"/>
          </a:xfrm>
        </p:grpSpPr>
        <p:sp>
          <p:nvSpPr>
            <p:cNvPr id="4" name="3 Rectángulo"/>
            <p:cNvSpPr/>
            <p:nvPr/>
          </p:nvSpPr>
          <p:spPr>
            <a:xfrm>
              <a:off x="1236612" y="1382578"/>
              <a:ext cx="1080120" cy="648072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4 Flecha derecha"/>
            <p:cNvSpPr/>
            <p:nvPr/>
          </p:nvSpPr>
          <p:spPr>
            <a:xfrm>
              <a:off x="2274296" y="1568403"/>
              <a:ext cx="432050" cy="2520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748780" y="1382578"/>
              <a:ext cx="864096" cy="1224136"/>
            </a:xfrm>
            <a:prstGeom prst="rect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6 Flecha derecha"/>
            <p:cNvSpPr/>
            <p:nvPr/>
          </p:nvSpPr>
          <p:spPr>
            <a:xfrm>
              <a:off x="3722388" y="1580600"/>
              <a:ext cx="414068" cy="25202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3973345" y="1382578"/>
              <a:ext cx="1044116" cy="648072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413076" y="1382578"/>
              <a:ext cx="864096" cy="1224136"/>
            </a:xfrm>
            <a:prstGeom prst="rect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9 Flecha derecha"/>
            <p:cNvSpPr/>
            <p:nvPr/>
          </p:nvSpPr>
          <p:spPr>
            <a:xfrm>
              <a:off x="4936921" y="1568403"/>
              <a:ext cx="429683" cy="2520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6709220" y="1382578"/>
              <a:ext cx="1044116" cy="648072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1 Flecha derecha"/>
            <p:cNvSpPr/>
            <p:nvPr/>
          </p:nvSpPr>
          <p:spPr>
            <a:xfrm>
              <a:off x="6239581" y="1559612"/>
              <a:ext cx="404285" cy="25202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1253269" y="3182778"/>
              <a:ext cx="1080120" cy="648072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13 Flecha derecha"/>
            <p:cNvSpPr/>
            <p:nvPr/>
          </p:nvSpPr>
          <p:spPr>
            <a:xfrm rot="7860426">
              <a:off x="2325166" y="2783892"/>
              <a:ext cx="504056" cy="25202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5382119" y="3326794"/>
              <a:ext cx="1080120" cy="894294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3942971" y="3337464"/>
              <a:ext cx="1080120" cy="883624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16 Flecha derecha"/>
            <p:cNvSpPr/>
            <p:nvPr/>
          </p:nvSpPr>
          <p:spPr>
            <a:xfrm rot="5400000">
              <a:off x="5642156" y="2805111"/>
              <a:ext cx="504056" cy="25202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17 Flecha derecha"/>
            <p:cNvSpPr/>
            <p:nvPr/>
          </p:nvSpPr>
          <p:spPr>
            <a:xfrm rot="8182512">
              <a:off x="4962585" y="2875746"/>
              <a:ext cx="625686" cy="25202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18 Conector recto de flecha"/>
            <p:cNvCxnSpPr/>
            <p:nvPr/>
          </p:nvCxnSpPr>
          <p:spPr>
            <a:xfrm>
              <a:off x="2236098" y="1855739"/>
              <a:ext cx="0" cy="1504836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>
              <a:off x="4158109" y="1879969"/>
              <a:ext cx="0" cy="1598256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 de flecha"/>
            <p:cNvCxnSpPr/>
            <p:nvPr/>
          </p:nvCxnSpPr>
          <p:spPr>
            <a:xfrm>
              <a:off x="4788024" y="1832628"/>
              <a:ext cx="879791" cy="1598476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21 Grupo"/>
            <p:cNvGrpSpPr/>
            <p:nvPr/>
          </p:nvGrpSpPr>
          <p:grpSpPr>
            <a:xfrm>
              <a:off x="2192392" y="1164304"/>
              <a:ext cx="1978568" cy="388240"/>
              <a:chOff x="2132602" y="1168552"/>
              <a:chExt cx="1854460" cy="388240"/>
            </a:xfrm>
          </p:grpSpPr>
          <p:cxnSp>
            <p:nvCxnSpPr>
              <p:cNvPr id="23" name="22 Conector recto"/>
              <p:cNvCxnSpPr/>
              <p:nvPr/>
            </p:nvCxnSpPr>
            <p:spPr>
              <a:xfrm>
                <a:off x="2132602" y="1168553"/>
                <a:ext cx="1854460" cy="0"/>
              </a:xfrm>
              <a:prstGeom prst="line">
                <a:avLst/>
              </a:prstGeom>
              <a:ln w="222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23 Conector recto de flecha"/>
              <p:cNvCxnSpPr/>
              <p:nvPr/>
            </p:nvCxnSpPr>
            <p:spPr>
              <a:xfrm>
                <a:off x="2132602" y="1168553"/>
                <a:ext cx="0" cy="388239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24 Conector recto de flecha"/>
              <p:cNvCxnSpPr/>
              <p:nvPr/>
            </p:nvCxnSpPr>
            <p:spPr>
              <a:xfrm>
                <a:off x="3987062" y="1168552"/>
                <a:ext cx="0" cy="388239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25 Grupo"/>
            <p:cNvGrpSpPr/>
            <p:nvPr/>
          </p:nvGrpSpPr>
          <p:grpSpPr>
            <a:xfrm>
              <a:off x="4890062" y="1162276"/>
              <a:ext cx="2008244" cy="388240"/>
              <a:chOff x="2132602" y="1168552"/>
              <a:chExt cx="1854460" cy="388240"/>
            </a:xfrm>
          </p:grpSpPr>
          <p:cxnSp>
            <p:nvCxnSpPr>
              <p:cNvPr id="27" name="26 Conector recto"/>
              <p:cNvCxnSpPr/>
              <p:nvPr/>
            </p:nvCxnSpPr>
            <p:spPr>
              <a:xfrm>
                <a:off x="2132602" y="1168553"/>
                <a:ext cx="1854460" cy="0"/>
              </a:xfrm>
              <a:prstGeom prst="line">
                <a:avLst/>
              </a:prstGeom>
              <a:ln w="222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27 Conector recto de flecha"/>
              <p:cNvCxnSpPr/>
              <p:nvPr/>
            </p:nvCxnSpPr>
            <p:spPr>
              <a:xfrm>
                <a:off x="2132602" y="1168553"/>
                <a:ext cx="0" cy="388239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28 Conector recto de flecha"/>
              <p:cNvCxnSpPr/>
              <p:nvPr/>
            </p:nvCxnSpPr>
            <p:spPr>
              <a:xfrm>
                <a:off x="3987062" y="1168552"/>
                <a:ext cx="0" cy="388239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29 CuadroTexto"/>
            <p:cNvSpPr txBox="1"/>
            <p:nvPr/>
          </p:nvSpPr>
          <p:spPr>
            <a:xfrm>
              <a:off x="1236612" y="1402029"/>
              <a:ext cx="1152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Lectura desde </a:t>
              </a:r>
              <a:r>
                <a:rPr lang="es-AR" sz="1600" dirty="0" err="1" smtClean="0"/>
                <a:t>daq</a:t>
              </a:r>
              <a:endParaRPr lang="en-US" sz="1600" dirty="0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2820805" y="1469090"/>
              <a:ext cx="9360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Input buffer (dato crudo)</a:t>
              </a:r>
              <a:endParaRPr lang="en-US" sz="1600" dirty="0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5413076" y="1455577"/>
              <a:ext cx="11521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Output buffer (dato procesado)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4084733" y="1469090"/>
              <a:ext cx="9005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dirty="0" err="1" smtClean="0"/>
                <a:t>Callback</a:t>
              </a:r>
              <a:endParaRPr lang="es-AR" sz="1600" dirty="0" smtClean="0"/>
            </a:p>
            <a:p>
              <a:pPr algn="ctr"/>
              <a:r>
                <a:rPr lang="es-AR" sz="1600" dirty="0" smtClean="0"/>
                <a:t>PID</a:t>
              </a:r>
              <a:endParaRPr lang="en-US" sz="1600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6914656" y="1409871"/>
              <a:ext cx="9005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Envía  </a:t>
              </a:r>
              <a:r>
                <a:rPr lang="es-AR" sz="1600" dirty="0" smtClean="0"/>
                <a:t>a la </a:t>
              </a:r>
              <a:r>
                <a:rPr lang="es-AR" sz="1600" dirty="0" err="1" smtClean="0"/>
                <a:t>daq</a:t>
              </a:r>
              <a:endParaRPr lang="en-US" sz="1600" dirty="0"/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1253269" y="3246075"/>
              <a:ext cx="11518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Guardado </a:t>
              </a:r>
              <a:r>
                <a:rPr lang="es-AR" sz="1600" dirty="0" smtClean="0"/>
                <a:t>dato crudo</a:t>
              </a:r>
              <a:endParaRPr lang="en-US" sz="1600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3959052" y="3390091"/>
              <a:ext cx="1209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Guardado de dato procesado</a:t>
              </a:r>
              <a:endParaRPr lang="en-US" sz="1600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5426910" y="3409404"/>
              <a:ext cx="1080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Muestra de datos</a:t>
              </a:r>
              <a:endParaRPr lang="en-US" sz="1600" dirty="0"/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2604764" y="856528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err="1" smtClean="0">
                  <a:solidFill>
                    <a:srgbClr val="00B050"/>
                  </a:solidFill>
                </a:rPr>
                <a:t>Semaforo</a:t>
              </a:r>
              <a:r>
                <a:rPr lang="es-AR" sz="1400" dirty="0" smtClean="0">
                  <a:solidFill>
                    <a:srgbClr val="00B050"/>
                  </a:solidFill>
                </a:rPr>
                <a:t> 1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5289596" y="854499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err="1" smtClean="0">
                  <a:solidFill>
                    <a:srgbClr val="00B050"/>
                  </a:solidFill>
                </a:rPr>
                <a:t>Semaforo</a:t>
              </a:r>
              <a:r>
                <a:rPr lang="es-AR" sz="1400" dirty="0" smtClean="0">
                  <a:solidFill>
                    <a:srgbClr val="00B050"/>
                  </a:solidFill>
                </a:rPr>
                <a:t> 2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40" name="39 CuadroTexto"/>
            <p:cNvSpPr txBox="1"/>
            <p:nvPr/>
          </p:nvSpPr>
          <p:spPr>
            <a:xfrm rot="16200000">
              <a:off x="1458153" y="2382546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err="1" smtClean="0">
                  <a:solidFill>
                    <a:srgbClr val="00B050"/>
                  </a:solidFill>
                </a:rPr>
                <a:t>Semaforo</a:t>
              </a:r>
              <a:r>
                <a:rPr lang="es-AR" sz="1400" dirty="0" smtClean="0">
                  <a:solidFill>
                    <a:srgbClr val="00B050"/>
                  </a:solidFill>
                </a:rPr>
                <a:t> 3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41" name="40 CuadroTexto"/>
            <p:cNvSpPr txBox="1"/>
            <p:nvPr/>
          </p:nvSpPr>
          <p:spPr>
            <a:xfrm rot="16200000">
              <a:off x="3382990" y="2465039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err="1" smtClean="0">
                  <a:solidFill>
                    <a:srgbClr val="00B050"/>
                  </a:solidFill>
                </a:rPr>
                <a:t>Semaforo</a:t>
              </a:r>
              <a:r>
                <a:rPr lang="es-AR" sz="1400" dirty="0" smtClean="0">
                  <a:solidFill>
                    <a:srgbClr val="00B050"/>
                  </a:solidFill>
                </a:rPr>
                <a:t> 4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42" name="41 CuadroTexto"/>
            <p:cNvSpPr txBox="1"/>
            <p:nvPr/>
          </p:nvSpPr>
          <p:spPr>
            <a:xfrm rot="3665263">
              <a:off x="4385463" y="2358002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err="1" smtClean="0">
                  <a:solidFill>
                    <a:srgbClr val="00B050"/>
                  </a:solidFill>
                </a:rPr>
                <a:t>Semaforo</a:t>
              </a:r>
              <a:r>
                <a:rPr lang="es-AR" sz="1400" dirty="0" smtClean="0">
                  <a:solidFill>
                    <a:srgbClr val="00B050"/>
                  </a:solidFill>
                </a:rPr>
                <a:t> 5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43" name="42 Rectángulo"/>
            <p:cNvSpPr/>
            <p:nvPr/>
          </p:nvSpPr>
          <p:spPr>
            <a:xfrm>
              <a:off x="881457" y="4653136"/>
              <a:ext cx="1080119" cy="43204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989459" y="4684494"/>
              <a:ext cx="972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Thread</a:t>
              </a:r>
              <a:endParaRPr lang="en-US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2235460" y="4645208"/>
              <a:ext cx="1061985" cy="441586"/>
            </a:xfrm>
            <a:prstGeom prst="rect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2352784" y="4681335"/>
              <a:ext cx="972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Buffer</a:t>
              </a:r>
              <a:endParaRPr lang="en-US" dirty="0"/>
            </a:p>
          </p:txBody>
        </p:sp>
        <p:cxnSp>
          <p:nvCxnSpPr>
            <p:cNvPr id="47" name="46 Conector recto de flecha"/>
            <p:cNvCxnSpPr/>
            <p:nvPr/>
          </p:nvCxnSpPr>
          <p:spPr>
            <a:xfrm flipH="1">
              <a:off x="3715405" y="5053826"/>
              <a:ext cx="952507" cy="0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7 CuadroTexto"/>
            <p:cNvSpPr txBox="1"/>
            <p:nvPr/>
          </p:nvSpPr>
          <p:spPr>
            <a:xfrm>
              <a:off x="3666405" y="4684494"/>
              <a:ext cx="1276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Semáforo</a:t>
              </a:r>
              <a:endParaRPr lang="en-US" dirty="0"/>
            </a:p>
          </p:txBody>
        </p:sp>
        <p:sp>
          <p:nvSpPr>
            <p:cNvPr id="50" name="49 Flecha derecha"/>
            <p:cNvSpPr/>
            <p:nvPr/>
          </p:nvSpPr>
          <p:spPr>
            <a:xfrm>
              <a:off x="5472367" y="4729577"/>
              <a:ext cx="504056" cy="2520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6066137" y="4655567"/>
              <a:ext cx="189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Llenado de buffer</a:t>
              </a:r>
              <a:endParaRPr lang="en-US" dirty="0"/>
            </a:p>
          </p:txBody>
        </p:sp>
        <p:sp>
          <p:nvSpPr>
            <p:cNvPr id="52" name="51 Flecha derecha"/>
            <p:cNvSpPr/>
            <p:nvPr/>
          </p:nvSpPr>
          <p:spPr>
            <a:xfrm rot="10800000">
              <a:off x="5442122" y="5250736"/>
              <a:ext cx="504056" cy="25202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6046521" y="5192084"/>
              <a:ext cx="1904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Vaciado de buffer</a:t>
              </a:r>
              <a:endParaRPr lang="en-US" dirty="0"/>
            </a:p>
          </p:txBody>
        </p:sp>
        <p:sp>
          <p:nvSpPr>
            <p:cNvPr id="57" name="56 Flecha derecha"/>
            <p:cNvSpPr/>
            <p:nvPr/>
          </p:nvSpPr>
          <p:spPr>
            <a:xfrm>
              <a:off x="881456" y="1585098"/>
              <a:ext cx="306611" cy="252028"/>
            </a:xfrm>
            <a:prstGeom prst="rightArrow">
              <a:avLst/>
            </a:prstGeom>
            <a:solidFill>
              <a:schemeClr val="accent4">
                <a:lumMod val="75000"/>
                <a:alpha val="72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57 Flecha derecha"/>
            <p:cNvSpPr/>
            <p:nvPr/>
          </p:nvSpPr>
          <p:spPr>
            <a:xfrm>
              <a:off x="7815168" y="1565432"/>
              <a:ext cx="357232" cy="252028"/>
            </a:xfrm>
            <a:prstGeom prst="rightArrow">
              <a:avLst/>
            </a:prstGeom>
            <a:solidFill>
              <a:schemeClr val="accent4">
                <a:lumMod val="75000"/>
                <a:alpha val="72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58 CuadroTexto"/>
            <p:cNvSpPr txBox="1"/>
            <p:nvPr/>
          </p:nvSpPr>
          <p:spPr>
            <a:xfrm>
              <a:off x="29003" y="1509751"/>
              <a:ext cx="929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sensor</a:t>
              </a:r>
              <a:endParaRPr lang="en-US" dirty="0"/>
            </a:p>
          </p:txBody>
        </p:sp>
        <p:sp>
          <p:nvSpPr>
            <p:cNvPr id="60" name="59 CuadroTexto"/>
            <p:cNvSpPr txBox="1"/>
            <p:nvPr/>
          </p:nvSpPr>
          <p:spPr>
            <a:xfrm>
              <a:off x="8188299" y="1486407"/>
              <a:ext cx="103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actuador</a:t>
              </a:r>
              <a:endParaRPr lang="en-US" dirty="0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44505" y="1455577"/>
              <a:ext cx="760099" cy="448416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61 Rectángulo"/>
            <p:cNvSpPr/>
            <p:nvPr/>
          </p:nvSpPr>
          <p:spPr>
            <a:xfrm>
              <a:off x="8210630" y="1455577"/>
              <a:ext cx="933370" cy="448416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4702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128</Words>
  <Application>Microsoft Office PowerPoint</Application>
  <PresentationFormat>Presentación en pantalla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</dc:creator>
  <cp:lastModifiedBy>Marco</cp:lastModifiedBy>
  <cp:revision>4</cp:revision>
  <dcterms:created xsi:type="dcterms:W3CDTF">2018-11-10T16:19:36Z</dcterms:created>
  <dcterms:modified xsi:type="dcterms:W3CDTF">2018-11-11T02:54:33Z</dcterms:modified>
</cp:coreProperties>
</file>