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78" r:id="rId4"/>
    <p:sldId id="281" r:id="rId5"/>
    <p:sldId id="284" r:id="rId6"/>
    <p:sldId id="279" r:id="rId7"/>
    <p:sldId id="282" r:id="rId8"/>
    <p:sldId id="283" r:id="rId9"/>
    <p:sldId id="280" r:id="rId10"/>
    <p:sldId id="258" r:id="rId11"/>
    <p:sldId id="270" r:id="rId12"/>
    <p:sldId id="271" r:id="rId13"/>
    <p:sldId id="272" r:id="rId14"/>
    <p:sldId id="273" r:id="rId15"/>
    <p:sldId id="259" r:id="rId16"/>
    <p:sldId id="275" r:id="rId17"/>
    <p:sldId id="28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47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C1D2B3-B8E5-4A56-B537-93DD19940350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bucket.org/1161882/lei19-20_s5_3na_64/issues/84/arqsi_47_0-arquitetura-da-solu-o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bucket.org/1161882/lei19-20_s5_3na_64/issues/138/lapr5-m-dulo-productionplanning-integra-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1161882/lei19-20_s5_3na_64/issues/109/algav_39-representar-maquinas-atrav-s-d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 anchor="ctr"/>
          <a:lstStyle/>
          <a:p>
            <a:pPr algn="ctr"/>
            <a:r>
              <a:rPr lang="en-US" sz="6000" dirty="0" smtClean="0"/>
              <a:t>My Own Cutlery App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152175"/>
            <a:ext cx="4215663" cy="2171352"/>
          </a:xfrm>
        </p:spPr>
        <p:txBody>
          <a:bodyPr>
            <a:normAutofit/>
          </a:bodyPr>
          <a:lstStyle/>
          <a:p>
            <a:r>
              <a:rPr lang="pt-BR" dirty="0" smtClean="0"/>
              <a:t>Carlos Moreira 1161882</a:t>
            </a:r>
          </a:p>
          <a:p>
            <a:r>
              <a:rPr lang="pt-BR" dirty="0" smtClean="0"/>
              <a:t>Marco Pinheiro 1170483</a:t>
            </a:r>
          </a:p>
          <a:p>
            <a:r>
              <a:rPr lang="pt-BR" dirty="0" smtClean="0"/>
              <a:t>Pedro Barbosa 1150486</a:t>
            </a:r>
          </a:p>
          <a:p>
            <a:r>
              <a:rPr lang="pt-BR" dirty="0" smtClean="0"/>
              <a:t>Pedro Mendes 1161871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0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20" y="5628066"/>
            <a:ext cx="8457912" cy="798491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20" y="1184856"/>
            <a:ext cx="8460160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241701"/>
            <a:ext cx="8455664" cy="1316247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68" y="1078202"/>
            <a:ext cx="8455664" cy="40475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78" y="1116817"/>
            <a:ext cx="8628845" cy="4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3" y="1089236"/>
            <a:ext cx="9019535" cy="42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pertencentes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34" y="1095054"/>
            <a:ext cx="9148332" cy="43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68" y="5010846"/>
            <a:ext cx="8946541" cy="1096849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e </a:t>
            </a:r>
            <a:r>
              <a:rPr lang="en-US" dirty="0" err="1" smtClean="0"/>
              <a:t>edição</a:t>
            </a:r>
            <a:r>
              <a:rPr lang="en-US" dirty="0" smtClean="0"/>
              <a:t> de dados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logado</a:t>
            </a:r>
            <a:endParaRPr lang="en-US" dirty="0" smtClean="0"/>
          </a:p>
          <a:p>
            <a:r>
              <a:rPr lang="en-US" dirty="0" err="1" smtClean="0"/>
              <a:t>Exercício</a:t>
            </a:r>
            <a:r>
              <a:rPr lang="en-US" dirty="0" smtClean="0"/>
              <a:t> do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esquecimento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435"/>
          <a:stretch/>
        </p:blipFill>
        <p:spPr>
          <a:xfrm>
            <a:off x="1741868" y="1258864"/>
            <a:ext cx="8708264" cy="3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(</a:t>
            </a:r>
            <a:r>
              <a:rPr lang="en-US" dirty="0" err="1" smtClean="0"/>
              <a:t>configurador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68" y="5010846"/>
            <a:ext cx="7633951" cy="10968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de dados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 smtClean="0"/>
          </a:p>
          <a:p>
            <a:r>
              <a:rPr lang="en-US" dirty="0" smtClean="0"/>
              <a:t>Mais </a:t>
            </a:r>
            <a:r>
              <a:rPr lang="en-US" dirty="0" err="1" smtClean="0"/>
              <a:t>permissões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garantidas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configurador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61" y="1400530"/>
            <a:ext cx="9734479" cy="3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 smtClean="0"/>
              <a:t>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7154" y="2160384"/>
            <a:ext cx="6323527" cy="219267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Edição</a:t>
            </a:r>
            <a:r>
              <a:rPr lang="en-US" dirty="0" smtClean="0"/>
              <a:t> de </a:t>
            </a:r>
            <a:r>
              <a:rPr lang="en-US" dirty="0" err="1" smtClean="0"/>
              <a:t>permissões</a:t>
            </a:r>
            <a:r>
              <a:rPr lang="en-US" dirty="0" smtClean="0"/>
              <a:t> dos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papeis</a:t>
            </a:r>
            <a:r>
              <a:rPr lang="en-US" dirty="0" smtClean="0"/>
              <a:t> e </a:t>
            </a:r>
            <a:r>
              <a:rPr lang="en-US" dirty="0" err="1" smtClean="0"/>
              <a:t>administradores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4" y="1081825"/>
            <a:ext cx="4172532" cy="5600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32" y="4033290"/>
            <a:ext cx="3890225" cy="26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encomendas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5448725"/>
            <a:ext cx="8946541" cy="10968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, </a:t>
            </a:r>
            <a:r>
              <a:rPr lang="en-US" dirty="0" err="1" smtClean="0"/>
              <a:t>edição</a:t>
            </a:r>
            <a:r>
              <a:rPr lang="en-US" dirty="0" smtClean="0"/>
              <a:t>, </a:t>
            </a:r>
            <a:r>
              <a:rPr lang="en-US" dirty="0" err="1" smtClean="0"/>
              <a:t>consulta</a:t>
            </a:r>
            <a:r>
              <a:rPr lang="en-US" dirty="0" smtClean="0"/>
              <a:t> e </a:t>
            </a:r>
            <a:r>
              <a:rPr lang="en-US" dirty="0" err="1" smtClean="0"/>
              <a:t>cancelamento</a:t>
            </a:r>
            <a:r>
              <a:rPr lang="en-US" dirty="0" smtClean="0"/>
              <a:t> de </a:t>
            </a:r>
            <a:r>
              <a:rPr lang="en-US" dirty="0" err="1" smtClean="0"/>
              <a:t>encomendas</a:t>
            </a:r>
            <a:endParaRPr lang="en-US" dirty="0" smtClean="0"/>
          </a:p>
          <a:p>
            <a:r>
              <a:rPr lang="en-US" dirty="0" err="1" smtClean="0"/>
              <a:t>Configurador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, </a:t>
            </a:r>
            <a:r>
              <a:rPr lang="en-US" dirty="0" err="1" smtClean="0"/>
              <a:t>edita</a:t>
            </a:r>
            <a:r>
              <a:rPr lang="en-US" dirty="0" smtClean="0"/>
              <a:t> e </a:t>
            </a:r>
            <a:r>
              <a:rPr lang="en-US" dirty="0" err="1" smtClean="0"/>
              <a:t>cancela</a:t>
            </a:r>
            <a:r>
              <a:rPr lang="en-US" dirty="0" smtClean="0"/>
              <a:t> </a:t>
            </a:r>
            <a:r>
              <a:rPr lang="en-US" dirty="0" err="1" smtClean="0"/>
              <a:t>encomendas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4" y="1232046"/>
            <a:ext cx="10116832" cy="3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0"/>
            <a:ext cx="9404723" cy="1400530"/>
          </a:xfrm>
        </p:spPr>
        <p:txBody>
          <a:bodyPr anchor="ctr"/>
          <a:lstStyle/>
          <a:p>
            <a:pPr algn="ctr"/>
            <a:r>
              <a:rPr lang="en-US" sz="3600" dirty="0" err="1" smtClean="0"/>
              <a:t>Área</a:t>
            </a:r>
            <a:r>
              <a:rPr lang="en-US" sz="3600" dirty="0" smtClean="0"/>
              <a:t> de </a:t>
            </a:r>
            <a:r>
              <a:rPr lang="en-US" sz="3600" dirty="0" err="1" smtClean="0"/>
              <a:t>planeamento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produção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21" y="5269385"/>
            <a:ext cx="8946541" cy="1096849"/>
          </a:xfrm>
        </p:spPr>
        <p:txBody>
          <a:bodyPr>
            <a:normAutofit/>
          </a:bodyPr>
          <a:lstStyle/>
          <a:p>
            <a:r>
              <a:rPr lang="en-US" dirty="0" smtClean="0"/>
              <a:t>Production Manager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planeamento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para um </a:t>
            </a:r>
            <a:r>
              <a:rPr lang="en-US" dirty="0" err="1" smtClean="0"/>
              <a:t>período</a:t>
            </a:r>
            <a:r>
              <a:rPr lang="en-US" dirty="0" smtClean="0"/>
              <a:t> de tempo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52" y="1275010"/>
            <a:ext cx="8084897" cy="38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2052918"/>
            <a:ext cx="5141843" cy="4195481"/>
          </a:xfrm>
        </p:spPr>
        <p:txBody>
          <a:bodyPr/>
          <a:lstStyle/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 para </a:t>
            </a:r>
            <a:r>
              <a:rPr lang="en-US" dirty="0" err="1" smtClean="0"/>
              <a:t>gestão</a:t>
            </a:r>
            <a:r>
              <a:rPr lang="en-US" dirty="0" smtClean="0"/>
              <a:t> de issues.</a:t>
            </a:r>
          </a:p>
          <a:p>
            <a:r>
              <a:rPr lang="en-US" dirty="0" smtClean="0"/>
              <a:t>Issues </a:t>
            </a:r>
            <a:r>
              <a:rPr lang="en-US" dirty="0" err="1" smtClean="0"/>
              <a:t>divididos</a:t>
            </a:r>
            <a:r>
              <a:rPr lang="en-US" dirty="0" smtClean="0"/>
              <a:t> </a:t>
            </a:r>
            <a:r>
              <a:rPr lang="en-US" dirty="0" err="1" smtClean="0"/>
              <a:t>uniformemente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do </a:t>
            </a:r>
            <a:r>
              <a:rPr lang="en-US" dirty="0" err="1" smtClean="0"/>
              <a:t>grupo</a:t>
            </a:r>
            <a:r>
              <a:rPr lang="en-US" dirty="0" smtClean="0"/>
              <a:t> no </a:t>
            </a:r>
            <a:r>
              <a:rPr lang="en-US" dirty="0" err="1" smtClean="0"/>
              <a:t>inicio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sprint.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4491"/>
            <a:ext cx="5232808" cy="43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0"/>
            <a:ext cx="9404723" cy="1400530"/>
          </a:xfrm>
        </p:spPr>
        <p:txBody>
          <a:bodyPr anchor="ctr"/>
          <a:lstStyle/>
          <a:p>
            <a:pPr algn="ctr"/>
            <a:r>
              <a:rPr lang="en-US" sz="3600" dirty="0" err="1" smtClean="0"/>
              <a:t>Área</a:t>
            </a:r>
            <a:r>
              <a:rPr lang="en-US" sz="3600" dirty="0" smtClean="0"/>
              <a:t> de </a:t>
            </a:r>
            <a:r>
              <a:rPr lang="en-US" sz="3600" dirty="0" err="1" smtClean="0"/>
              <a:t>visualização</a:t>
            </a:r>
            <a:r>
              <a:rPr lang="en-US" sz="3600" dirty="0"/>
              <a:t> </a:t>
            </a:r>
            <a:r>
              <a:rPr lang="en-US" sz="3600" dirty="0" smtClean="0"/>
              <a:t>- Widgets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5" y="2279561"/>
            <a:ext cx="5834129" cy="2975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Alteração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r>
              <a:rPr lang="en-US" dirty="0" smtClean="0"/>
              <a:t> visual </a:t>
            </a:r>
            <a:r>
              <a:rPr lang="en-US" dirty="0" err="1" smtClean="0"/>
              <a:t>associado</a:t>
            </a:r>
            <a:r>
              <a:rPr lang="en-US" dirty="0" smtClean="0"/>
              <a:t> a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Alteração</a:t>
            </a:r>
            <a:r>
              <a:rPr lang="en-US" dirty="0" smtClean="0"/>
              <a:t> de </a:t>
            </a:r>
            <a:r>
              <a:rPr lang="en-US" dirty="0" err="1" smtClean="0"/>
              <a:t>posição</a:t>
            </a:r>
            <a:r>
              <a:rPr lang="en-US" dirty="0" smtClean="0"/>
              <a:t> de </a:t>
            </a:r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maquina</a:t>
            </a:r>
            <a:r>
              <a:rPr lang="en-US" dirty="0" smtClean="0"/>
              <a:t> entre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simulação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9" y="2279560"/>
            <a:ext cx="4467815" cy="25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2052918"/>
            <a:ext cx="5141843" cy="4195481"/>
          </a:xfrm>
        </p:spPr>
        <p:txBody>
          <a:bodyPr/>
          <a:lstStyle/>
          <a:p>
            <a:r>
              <a:rPr lang="en-US" dirty="0" err="1" smtClean="0"/>
              <a:t>Adoção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engenharia</a:t>
            </a:r>
            <a:r>
              <a:rPr lang="en-US" dirty="0" smtClean="0"/>
              <a:t> de software, </a:t>
            </a:r>
            <a:r>
              <a:rPr lang="en-US" dirty="0" err="1" smtClean="0"/>
              <a:t>nomeadamente</a:t>
            </a:r>
            <a:r>
              <a:rPr lang="en-US" dirty="0" smtClean="0"/>
              <a:t> </a:t>
            </a:r>
            <a:r>
              <a:rPr lang="en-US" dirty="0" err="1" smtClean="0"/>
              <a:t>elaboração</a:t>
            </a:r>
            <a:r>
              <a:rPr lang="en-US" dirty="0" smtClean="0"/>
              <a:t> de </a:t>
            </a:r>
            <a:r>
              <a:rPr lang="en-US" dirty="0" err="1" smtClean="0"/>
              <a:t>documentação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e design da </a:t>
            </a:r>
            <a:r>
              <a:rPr lang="en-US" dirty="0" err="1" smtClean="0"/>
              <a:t>solução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requisito</a:t>
            </a:r>
            <a:endParaRPr lang="en-US" dirty="0" smtClean="0"/>
          </a:p>
          <a:p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controlo</a:t>
            </a:r>
            <a:r>
              <a:rPr lang="en-US" dirty="0" smtClean="0"/>
              <a:t> de </a:t>
            </a:r>
            <a:r>
              <a:rPr lang="en-US" dirty="0" err="1" smtClean="0"/>
              <a:t>versões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https://bitbucket.org/1161882/lei19-20_s5_3na_64/issues/84/arqsi_47_0-arquitetura-da-solu-o-api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3" y="1364974"/>
            <a:ext cx="5675376" cy="51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2052918"/>
            <a:ext cx="5141843" cy="4195481"/>
          </a:xfrm>
        </p:spPr>
        <p:txBody>
          <a:bodyPr/>
          <a:lstStyle/>
          <a:p>
            <a:r>
              <a:rPr lang="en-US" dirty="0" smtClean="0"/>
              <a:t>Issue de </a:t>
            </a:r>
            <a:r>
              <a:rPr lang="en-US" dirty="0" err="1" smtClean="0"/>
              <a:t>integração</a:t>
            </a:r>
            <a:r>
              <a:rPr lang="en-US" dirty="0" smtClean="0"/>
              <a:t> entre modulo de </a:t>
            </a:r>
            <a:r>
              <a:rPr lang="en-US" dirty="0" err="1" smtClean="0"/>
              <a:t>planeamento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modulo de </a:t>
            </a:r>
            <a:r>
              <a:rPr lang="en-US" dirty="0" err="1" smtClean="0"/>
              <a:t>visualização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https://bitbucket.org/1161882/lei19-20_s5_3na_64/issues/138/lapr5-m-dulo-productionplanning-integra-o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6" y="1711100"/>
            <a:ext cx="5965480" cy="48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87622" y="134666"/>
            <a:ext cx="9404723" cy="1031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Metodologia de trabalho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1" y="1654667"/>
            <a:ext cx="6129402" cy="481079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10408" y="2052917"/>
            <a:ext cx="514184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Issue </a:t>
            </a:r>
            <a:r>
              <a:rPr lang="pt-BR" dirty="0" smtClean="0"/>
              <a:t>representação de </a:t>
            </a:r>
            <a:r>
              <a:rPr lang="pt-BR" dirty="0"/>
              <a:t>maquinas através de agendas temporais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://bitbucket.org/1161882/lei19-20_s5_3na_64/issues/109/algav_39-representar-maquinas-atrav-s-de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1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err="1" smtClean="0"/>
              <a:t>Tecnologias</a:t>
            </a:r>
            <a:r>
              <a:rPr lang="en-US" sz="3200" dirty="0" smtClean="0"/>
              <a:t> e </a:t>
            </a:r>
            <a:r>
              <a:rPr lang="en-US" sz="3200" dirty="0" err="1" smtClean="0"/>
              <a:t>ferramentas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utilizadas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2" y="1431231"/>
            <a:ext cx="4267199" cy="26636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Módulos</a:t>
            </a:r>
            <a:r>
              <a:rPr lang="en-US" b="1" dirty="0" smtClean="0"/>
              <a:t> de </a:t>
            </a:r>
            <a:r>
              <a:rPr lang="en-US" b="1" dirty="0" err="1" smtClean="0"/>
              <a:t>fabrico</a:t>
            </a:r>
            <a:r>
              <a:rPr lang="en-US" b="1" dirty="0" smtClean="0"/>
              <a:t> e </a:t>
            </a:r>
            <a:r>
              <a:rPr lang="en-US" b="1" dirty="0" err="1" smtClean="0"/>
              <a:t>produção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Framework: </a:t>
            </a:r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smtClean="0"/>
              <a:t>Core 2.2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: C#</a:t>
            </a:r>
          </a:p>
          <a:p>
            <a:r>
              <a:rPr lang="pt-PT" dirty="0" smtClean="0"/>
              <a:t>Base de dados: Microsoft </a:t>
            </a:r>
            <a:r>
              <a:rPr lang="pt-PT" dirty="0"/>
              <a:t>SQLServer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8835" y="1431230"/>
            <a:ext cx="5632174" cy="266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Módulo</a:t>
            </a:r>
            <a:r>
              <a:rPr lang="en-US" b="1" dirty="0" smtClean="0"/>
              <a:t> de </a:t>
            </a:r>
            <a:r>
              <a:rPr lang="en-US" b="1" dirty="0" err="1" smtClean="0"/>
              <a:t>encomendas</a:t>
            </a:r>
            <a:r>
              <a:rPr lang="en-US" b="1" dirty="0" smtClean="0"/>
              <a:t> e </a:t>
            </a:r>
            <a:r>
              <a:rPr lang="en-US" b="1" dirty="0" err="1" smtClean="0"/>
              <a:t>clientes</a:t>
            </a:r>
            <a:r>
              <a:rPr lang="en-US" b="1" dirty="0" smtClean="0"/>
              <a:t>, e </a:t>
            </a:r>
            <a:r>
              <a:rPr lang="en-US" b="1" dirty="0" err="1" smtClean="0"/>
              <a:t>autenticação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Framework: Nest.js (Express)</a:t>
            </a:r>
          </a:p>
          <a:p>
            <a:r>
              <a:rPr lang="en-US" dirty="0" err="1"/>
              <a:t>Linguagem</a:t>
            </a:r>
            <a:r>
              <a:rPr lang="en-US" dirty="0"/>
              <a:t>: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pt-PT" dirty="0"/>
              <a:t>Base de dados: </a:t>
            </a:r>
            <a:r>
              <a:rPr lang="pt-PT" dirty="0" smtClean="0"/>
              <a:t>NOSQL MongoDB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791" y="4128045"/>
            <a:ext cx="4267199" cy="266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Módulo</a:t>
            </a:r>
            <a:r>
              <a:rPr lang="en-US" b="1" dirty="0" smtClean="0"/>
              <a:t> de </a:t>
            </a:r>
            <a:r>
              <a:rPr lang="en-US" b="1" dirty="0" err="1" smtClean="0"/>
              <a:t>Visualização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Biblioteca</a:t>
            </a:r>
            <a:r>
              <a:rPr lang="en-US" dirty="0" smtClean="0"/>
              <a:t>: Three.js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56383" y="4128045"/>
            <a:ext cx="4267199" cy="200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Módulo</a:t>
            </a:r>
            <a:r>
              <a:rPr lang="en-US" b="1" dirty="0" smtClean="0"/>
              <a:t> de </a:t>
            </a:r>
            <a:r>
              <a:rPr lang="en-US" b="1" dirty="0" err="1" smtClean="0"/>
              <a:t>Planeamento</a:t>
            </a:r>
            <a:r>
              <a:rPr lang="en-US" b="1" dirty="0" smtClean="0"/>
              <a:t> de </a:t>
            </a:r>
            <a:r>
              <a:rPr lang="en-US" b="1" dirty="0" err="1" smtClean="0"/>
              <a:t>Produção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: Prolog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77199" y="4128045"/>
            <a:ext cx="3611218" cy="200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Frontend (SPA)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/>
              <a:t>Framework: </a:t>
            </a:r>
            <a:r>
              <a:rPr lang="en-US" dirty="0" smtClean="0"/>
              <a:t>Angular 7</a:t>
            </a:r>
            <a:endParaRPr lang="en-US" dirty="0"/>
          </a:p>
          <a:p>
            <a:r>
              <a:rPr lang="en-US" dirty="0" err="1" smtClean="0"/>
              <a:t>Linguagem</a:t>
            </a:r>
            <a:r>
              <a:rPr lang="en-US" dirty="0" smtClean="0"/>
              <a:t>: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e HTML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err="1" smtClean="0"/>
              <a:t>Cenário</a:t>
            </a:r>
            <a:r>
              <a:rPr lang="en-US" sz="3200" dirty="0" smtClean="0"/>
              <a:t> de Deployment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60" y="1571222"/>
            <a:ext cx="9320680" cy="4881093"/>
          </a:xfrm>
        </p:spPr>
      </p:pic>
    </p:spTree>
    <p:extLst>
      <p:ext uri="{BB962C8B-B14F-4D97-AF65-F5344CB8AC3E}">
        <p14:creationId xmlns:p14="http://schemas.microsoft.com/office/powerpoint/2010/main" val="10929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Casos</a:t>
            </a:r>
            <a:r>
              <a:rPr lang="en-US" sz="3200" dirty="0" smtClean="0"/>
              <a:t> de </a:t>
            </a:r>
            <a:r>
              <a:rPr lang="en-US" sz="3200" dirty="0" err="1" smtClean="0"/>
              <a:t>Uso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6" y="1301426"/>
            <a:ext cx="8809149" cy="5178794"/>
          </a:xfrm>
        </p:spPr>
      </p:pic>
    </p:spTree>
    <p:extLst>
      <p:ext uri="{BB962C8B-B14F-4D97-AF65-F5344CB8AC3E}">
        <p14:creationId xmlns:p14="http://schemas.microsoft.com/office/powerpoint/2010/main" val="9938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smtClean="0"/>
              <a:t>Vista </a:t>
            </a:r>
            <a:r>
              <a:rPr lang="en-US" sz="3200" dirty="0" err="1" smtClean="0"/>
              <a:t>lógica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41" y="1166191"/>
            <a:ext cx="7984118" cy="5556581"/>
          </a:xfrm>
        </p:spPr>
      </p:pic>
    </p:spTree>
    <p:extLst>
      <p:ext uri="{BB962C8B-B14F-4D97-AF65-F5344CB8AC3E}">
        <p14:creationId xmlns:p14="http://schemas.microsoft.com/office/powerpoint/2010/main" val="25772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404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My Own Cutlery App</vt:lpstr>
      <vt:lpstr>Metodologia de trabalho</vt:lpstr>
      <vt:lpstr>Metodologia de trabalho</vt:lpstr>
      <vt:lpstr>Metodologia de trabalho</vt:lpstr>
      <vt:lpstr>PowerPoint Presentation</vt:lpstr>
      <vt:lpstr>Tecnologias e ferramentas utilizadas</vt:lpstr>
      <vt:lpstr>Cenário de Deployment</vt:lpstr>
      <vt:lpstr>Diagrama de Casos de Uso</vt:lpstr>
      <vt:lpstr>Vista lógica</vt:lpstr>
      <vt:lpstr>Master data configuration </vt:lpstr>
      <vt:lpstr>Master data configuration </vt:lpstr>
      <vt:lpstr>Master data configuration </vt:lpstr>
      <vt:lpstr>Master data configuration </vt:lpstr>
      <vt:lpstr>Master data configuration </vt:lpstr>
      <vt:lpstr>Área cliente</vt:lpstr>
      <vt:lpstr>Área clientes (configurador)</vt:lpstr>
      <vt:lpstr>Configuração</vt:lpstr>
      <vt:lpstr>Área encomendas</vt:lpstr>
      <vt:lpstr>Área de planeamento de produção</vt:lpstr>
      <vt:lpstr>Área de visualização - Widgets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Barbosa (1150486)</dc:creator>
  <cp:lastModifiedBy>Pedro Barbosa (1150486)</cp:lastModifiedBy>
  <cp:revision>28</cp:revision>
  <dcterms:created xsi:type="dcterms:W3CDTF">2020-01-04T13:50:10Z</dcterms:created>
  <dcterms:modified xsi:type="dcterms:W3CDTF">2020-01-06T19:21:26Z</dcterms:modified>
</cp:coreProperties>
</file>