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78" r:id="rId4"/>
    <p:sldId id="281" r:id="rId5"/>
    <p:sldId id="284" r:id="rId6"/>
    <p:sldId id="279" r:id="rId7"/>
    <p:sldId id="282" r:id="rId8"/>
    <p:sldId id="283" r:id="rId9"/>
    <p:sldId id="280" r:id="rId10"/>
    <p:sldId id="258" r:id="rId11"/>
    <p:sldId id="270" r:id="rId12"/>
    <p:sldId id="271" r:id="rId13"/>
    <p:sldId id="272" r:id="rId14"/>
    <p:sldId id="273" r:id="rId15"/>
    <p:sldId id="286" r:id="rId16"/>
    <p:sldId id="259" r:id="rId17"/>
    <p:sldId id="275" r:id="rId18"/>
    <p:sldId id="285" r:id="rId19"/>
    <p:sldId id="274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D2B3-B8E5-4A56-B537-93DD1994035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5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D2B3-B8E5-4A56-B537-93DD1994035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D2B3-B8E5-4A56-B537-93DD1994035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23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D2B3-B8E5-4A56-B537-93DD1994035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7477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D2B3-B8E5-4A56-B537-93DD1994035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73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D2B3-B8E5-4A56-B537-93DD1994035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09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D2B3-B8E5-4A56-B537-93DD1994035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21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D2B3-B8E5-4A56-B537-93DD1994035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3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D2B3-B8E5-4A56-B537-93DD1994035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3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D2B3-B8E5-4A56-B537-93DD1994035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4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D2B3-B8E5-4A56-B537-93DD1994035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3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D2B3-B8E5-4A56-B537-93DD1994035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D2B3-B8E5-4A56-B537-93DD1994035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6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D2B3-B8E5-4A56-B537-93DD1994035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3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D2B3-B8E5-4A56-B537-93DD1994035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7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D2B3-B8E5-4A56-B537-93DD1994035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3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D2B3-B8E5-4A56-B537-93DD1994035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3C1D2B3-B8E5-4A56-B537-93DD1994035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854DF-7EA4-4AA0-A533-C829E92C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51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itbucket.org/1161882/lei19-20_s5_3na_64/issues/84/arqsi_47_0-arquitetura-da-solu-o-ap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bitbucket.org/1161882/lei19-20_s5_3na_64/issues/138/lapr5-m-dulo-productionplanning-integra-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1161882/lei19-20_s5_3na_64/issues/109/algav_39-representar-maquinas-atrav-s-d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9" y="452718"/>
            <a:ext cx="9404723" cy="1400530"/>
          </a:xfrm>
        </p:spPr>
        <p:txBody>
          <a:bodyPr anchor="ctr"/>
          <a:lstStyle/>
          <a:p>
            <a:pPr algn="ctr"/>
            <a:r>
              <a:rPr lang="en-US" sz="6000" dirty="0" smtClean="0"/>
              <a:t>My Own Cutlery App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4152175"/>
            <a:ext cx="4215663" cy="2171352"/>
          </a:xfrm>
        </p:spPr>
        <p:txBody>
          <a:bodyPr>
            <a:normAutofit/>
          </a:bodyPr>
          <a:lstStyle/>
          <a:p>
            <a:r>
              <a:rPr lang="pt-BR" dirty="0" smtClean="0"/>
              <a:t>Carlos Moreira 1161882</a:t>
            </a:r>
          </a:p>
          <a:p>
            <a:r>
              <a:rPr lang="pt-BR" dirty="0" smtClean="0"/>
              <a:t>Marco Pinheiro 1170483</a:t>
            </a:r>
          </a:p>
          <a:p>
            <a:r>
              <a:rPr lang="pt-BR" dirty="0" smtClean="0"/>
              <a:t>Pedro Barbosa 1150486</a:t>
            </a:r>
          </a:p>
          <a:p>
            <a:r>
              <a:rPr lang="pt-BR" dirty="0" smtClean="0"/>
              <a:t>Pedro Mendes 1161871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301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20" y="5628066"/>
            <a:ext cx="8457912" cy="798491"/>
          </a:xfrm>
        </p:spPr>
        <p:txBody>
          <a:bodyPr/>
          <a:lstStyle/>
          <a:p>
            <a:r>
              <a:rPr lang="en-US" dirty="0" err="1" smtClean="0"/>
              <a:t>Configuração</a:t>
            </a:r>
            <a:r>
              <a:rPr lang="en-US" dirty="0" smtClean="0"/>
              <a:t> e </a:t>
            </a:r>
            <a:r>
              <a:rPr lang="en-US" dirty="0" err="1" smtClean="0"/>
              <a:t>consulta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 de </a:t>
            </a:r>
            <a:r>
              <a:rPr lang="en-US" dirty="0" err="1" smtClean="0"/>
              <a:t>máquinas</a:t>
            </a:r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3915" y="0"/>
            <a:ext cx="9405938" cy="1400175"/>
          </a:xfrm>
        </p:spPr>
        <p:txBody>
          <a:bodyPr anchor="ctr"/>
          <a:lstStyle/>
          <a:p>
            <a:pPr algn="ctr"/>
            <a:r>
              <a:rPr lang="en-US" dirty="0" smtClean="0"/>
              <a:t>Master data configuration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920" y="1184856"/>
            <a:ext cx="8460160" cy="405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0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8168" y="5241701"/>
            <a:ext cx="8455664" cy="1316247"/>
          </a:xfrm>
        </p:spPr>
        <p:txBody>
          <a:bodyPr/>
          <a:lstStyle/>
          <a:p>
            <a:r>
              <a:rPr lang="en-US" dirty="0" err="1" smtClean="0"/>
              <a:t>Configuração</a:t>
            </a:r>
            <a:r>
              <a:rPr lang="en-US" dirty="0" smtClean="0"/>
              <a:t> e </a:t>
            </a:r>
            <a:r>
              <a:rPr lang="en-US" dirty="0" err="1" smtClean="0"/>
              <a:t>consulta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 de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máquina</a:t>
            </a:r>
            <a:endParaRPr lang="en-US" dirty="0" smtClean="0"/>
          </a:p>
          <a:p>
            <a:r>
              <a:rPr lang="en-US" dirty="0" err="1" smtClean="0"/>
              <a:t>Consulta</a:t>
            </a:r>
            <a:r>
              <a:rPr lang="en-US" dirty="0" smtClean="0"/>
              <a:t> de </a:t>
            </a:r>
            <a:r>
              <a:rPr lang="en-US" dirty="0" err="1" smtClean="0"/>
              <a:t>máquinas</a:t>
            </a:r>
            <a:r>
              <a:rPr lang="en-US" dirty="0" smtClean="0"/>
              <a:t> de um </a:t>
            </a:r>
            <a:r>
              <a:rPr lang="en-US" dirty="0" err="1" smtClean="0"/>
              <a:t>tipo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68" y="1078202"/>
            <a:ext cx="8455664" cy="40475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3915" y="0"/>
            <a:ext cx="9405938" cy="1400175"/>
          </a:xfrm>
        </p:spPr>
        <p:txBody>
          <a:bodyPr anchor="ctr"/>
          <a:lstStyle/>
          <a:p>
            <a:pPr algn="ctr"/>
            <a:r>
              <a:rPr lang="en-US" dirty="0" smtClean="0"/>
              <a:t>Master data configuration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8168" y="5624422"/>
            <a:ext cx="8455664" cy="734096"/>
          </a:xfrm>
        </p:spPr>
        <p:txBody>
          <a:bodyPr/>
          <a:lstStyle/>
          <a:p>
            <a:r>
              <a:rPr lang="en-US" dirty="0" err="1" smtClean="0"/>
              <a:t>Configuração</a:t>
            </a:r>
            <a:r>
              <a:rPr lang="en-US" dirty="0" smtClean="0"/>
              <a:t> e </a:t>
            </a:r>
            <a:r>
              <a:rPr lang="en-US" dirty="0" err="1" smtClean="0"/>
              <a:t>consulta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 de </a:t>
            </a:r>
            <a:r>
              <a:rPr lang="en-US" dirty="0" err="1" smtClean="0"/>
              <a:t>operações</a:t>
            </a:r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3915" y="0"/>
            <a:ext cx="9405938" cy="1400175"/>
          </a:xfrm>
        </p:spPr>
        <p:txBody>
          <a:bodyPr anchor="ctr"/>
          <a:lstStyle/>
          <a:p>
            <a:pPr algn="ctr"/>
            <a:r>
              <a:rPr lang="en-US" dirty="0" smtClean="0"/>
              <a:t>Master data configuration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578" y="1116817"/>
            <a:ext cx="8628845" cy="412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8168" y="5624422"/>
            <a:ext cx="8455664" cy="73409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Configuração</a:t>
            </a:r>
            <a:r>
              <a:rPr lang="en-US" dirty="0" smtClean="0"/>
              <a:t> e </a:t>
            </a:r>
            <a:r>
              <a:rPr lang="en-US" dirty="0" err="1" smtClean="0"/>
              <a:t>consulta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 de </a:t>
            </a:r>
            <a:r>
              <a:rPr lang="en-US" dirty="0" err="1" smtClean="0"/>
              <a:t>produtos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Consulta</a:t>
            </a:r>
            <a:r>
              <a:rPr lang="en-US" dirty="0" smtClean="0"/>
              <a:t> de </a:t>
            </a:r>
            <a:r>
              <a:rPr lang="en-US" dirty="0" err="1" smtClean="0"/>
              <a:t>plano</a:t>
            </a:r>
            <a:r>
              <a:rPr lang="en-US" dirty="0" smtClean="0"/>
              <a:t> de </a:t>
            </a:r>
            <a:r>
              <a:rPr lang="en-US" dirty="0" err="1" smtClean="0"/>
              <a:t>produção</a:t>
            </a:r>
            <a:r>
              <a:rPr lang="en-US" dirty="0" smtClean="0"/>
              <a:t> de um </a:t>
            </a:r>
            <a:r>
              <a:rPr lang="en-US" dirty="0" err="1" smtClean="0"/>
              <a:t>produto</a:t>
            </a:r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3915" y="0"/>
            <a:ext cx="9405938" cy="1400175"/>
          </a:xfrm>
        </p:spPr>
        <p:txBody>
          <a:bodyPr anchor="ctr"/>
          <a:lstStyle/>
          <a:p>
            <a:pPr algn="ctr"/>
            <a:r>
              <a:rPr lang="en-US" dirty="0" smtClean="0"/>
              <a:t>Master data configuration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33" y="1089236"/>
            <a:ext cx="9019535" cy="428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2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8168" y="5624422"/>
            <a:ext cx="8455664" cy="734096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Configuração</a:t>
            </a:r>
            <a:r>
              <a:rPr lang="en-US" dirty="0" smtClean="0"/>
              <a:t> e </a:t>
            </a:r>
            <a:r>
              <a:rPr lang="en-US" dirty="0" err="1" smtClean="0"/>
              <a:t>consulta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 de </a:t>
            </a:r>
            <a:r>
              <a:rPr lang="en-US" dirty="0" err="1" smtClean="0"/>
              <a:t>linhas</a:t>
            </a:r>
            <a:r>
              <a:rPr lang="en-US" dirty="0" smtClean="0"/>
              <a:t> de </a:t>
            </a:r>
            <a:r>
              <a:rPr lang="en-US" dirty="0" err="1" smtClean="0"/>
              <a:t>produção</a:t>
            </a:r>
            <a:endParaRPr lang="en-US" dirty="0" smtClean="0"/>
          </a:p>
          <a:p>
            <a:r>
              <a:rPr lang="en-US" dirty="0" err="1" smtClean="0"/>
              <a:t>Consulta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informação</a:t>
            </a:r>
            <a:r>
              <a:rPr lang="en-US" dirty="0" smtClean="0"/>
              <a:t> de </a:t>
            </a:r>
            <a:r>
              <a:rPr lang="en-US" dirty="0" err="1" smtClean="0"/>
              <a:t>máquinas</a:t>
            </a:r>
            <a:r>
              <a:rPr lang="en-US" dirty="0" smtClean="0"/>
              <a:t> </a:t>
            </a:r>
            <a:r>
              <a:rPr lang="en-US" dirty="0" err="1" smtClean="0"/>
              <a:t>pertencentes</a:t>
            </a:r>
            <a:r>
              <a:rPr lang="en-US" dirty="0" smtClean="0"/>
              <a:t> a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de </a:t>
            </a:r>
            <a:r>
              <a:rPr lang="en-US" dirty="0" err="1" smtClean="0"/>
              <a:t>produção</a:t>
            </a:r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3915" y="0"/>
            <a:ext cx="9405938" cy="1400175"/>
          </a:xfrm>
        </p:spPr>
        <p:txBody>
          <a:bodyPr anchor="ctr"/>
          <a:lstStyle/>
          <a:p>
            <a:pPr algn="ctr"/>
            <a:r>
              <a:rPr lang="en-US" dirty="0" smtClean="0"/>
              <a:t>Master data configuration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834" y="1095054"/>
            <a:ext cx="9148332" cy="437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29" y="1226699"/>
            <a:ext cx="4007768" cy="833922"/>
          </a:xfrm>
        </p:spPr>
        <p:txBody>
          <a:bodyPr>
            <a:normAutofit/>
          </a:bodyPr>
          <a:lstStyle/>
          <a:p>
            <a:r>
              <a:rPr lang="en-US" dirty="0" err="1" smtClean="0"/>
              <a:t>Recolha</a:t>
            </a:r>
            <a:r>
              <a:rPr lang="en-US" dirty="0" smtClean="0"/>
              <a:t> de </a:t>
            </a:r>
            <a:r>
              <a:rPr lang="en-US" dirty="0" err="1" smtClean="0"/>
              <a:t>c</a:t>
            </a:r>
            <a:r>
              <a:rPr lang="en-US" dirty="0" err="1" smtClean="0"/>
              <a:t>onsentimento</a:t>
            </a:r>
            <a:r>
              <a:rPr lang="en-US" dirty="0" smtClean="0"/>
              <a:t> </a:t>
            </a:r>
            <a:r>
              <a:rPr lang="en-US" dirty="0"/>
              <a:t>do </a:t>
            </a:r>
            <a:r>
              <a:rPr lang="en-US" dirty="0" err="1"/>
              <a:t>utilizador</a:t>
            </a:r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3915" y="0"/>
            <a:ext cx="9405938" cy="1400175"/>
          </a:xfrm>
        </p:spPr>
        <p:txBody>
          <a:bodyPr anchor="ctr"/>
          <a:lstStyle/>
          <a:p>
            <a:pPr algn="ctr"/>
            <a:r>
              <a:rPr lang="en-US" dirty="0" smtClean="0"/>
              <a:t>RGPD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998" y="3401238"/>
            <a:ext cx="6857793" cy="32752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2" y="1204562"/>
            <a:ext cx="4363527" cy="3380704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378039" y="5767290"/>
            <a:ext cx="4262907" cy="1387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 smtClean="0"/>
              <a:t>Exercício</a:t>
            </a:r>
            <a:r>
              <a:rPr lang="en-US" dirty="0" smtClean="0"/>
              <a:t> do </a:t>
            </a:r>
            <a:r>
              <a:rPr lang="en-US" dirty="0" err="1" smtClean="0"/>
              <a:t>direito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esquecimento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24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0"/>
            <a:ext cx="9404723" cy="1400530"/>
          </a:xfrm>
        </p:spPr>
        <p:txBody>
          <a:bodyPr anchor="ctr"/>
          <a:lstStyle/>
          <a:p>
            <a:pPr algn="ctr"/>
            <a:r>
              <a:rPr lang="en-US" dirty="0" err="1"/>
              <a:t>Á</a:t>
            </a:r>
            <a:r>
              <a:rPr lang="en-US" dirty="0" err="1" smtClean="0"/>
              <a:t>rea</a:t>
            </a:r>
            <a:r>
              <a:rPr lang="en-US" dirty="0" smtClean="0"/>
              <a:t> </a:t>
            </a:r>
            <a:r>
              <a:rPr lang="en-US" dirty="0" err="1" smtClean="0"/>
              <a:t>cliente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868" y="5010846"/>
            <a:ext cx="8946541" cy="1096849"/>
          </a:xfrm>
        </p:spPr>
        <p:txBody>
          <a:bodyPr>
            <a:normAutofit/>
          </a:bodyPr>
          <a:lstStyle/>
          <a:p>
            <a:r>
              <a:rPr lang="en-US" dirty="0" err="1" smtClean="0"/>
              <a:t>Consulta</a:t>
            </a:r>
            <a:r>
              <a:rPr lang="en-US" dirty="0" smtClean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edição</a:t>
            </a:r>
            <a:r>
              <a:rPr lang="en-US" dirty="0" smtClean="0"/>
              <a:t> de dados do </a:t>
            </a:r>
            <a:r>
              <a:rPr lang="en-US" dirty="0" err="1" smtClean="0"/>
              <a:t>cliente</a:t>
            </a:r>
            <a:r>
              <a:rPr lang="en-US" dirty="0" smtClean="0"/>
              <a:t> </a:t>
            </a:r>
            <a:r>
              <a:rPr lang="en-US" dirty="0" err="1" smtClean="0"/>
              <a:t>logado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3435"/>
          <a:stretch/>
        </p:blipFill>
        <p:spPr>
          <a:xfrm>
            <a:off x="1741868" y="1258864"/>
            <a:ext cx="8708264" cy="360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0"/>
            <a:ext cx="9404723" cy="1400530"/>
          </a:xfrm>
        </p:spPr>
        <p:txBody>
          <a:bodyPr anchor="ctr"/>
          <a:lstStyle/>
          <a:p>
            <a:pPr algn="ctr"/>
            <a:r>
              <a:rPr lang="en-US" dirty="0" err="1"/>
              <a:t>Á</a:t>
            </a:r>
            <a:r>
              <a:rPr lang="en-US" dirty="0" err="1" smtClean="0"/>
              <a:t>rea</a:t>
            </a:r>
            <a:r>
              <a:rPr lang="en-US" dirty="0" smtClean="0"/>
              <a:t> </a:t>
            </a:r>
            <a:r>
              <a:rPr lang="en-US" dirty="0" err="1" smtClean="0"/>
              <a:t>clientes</a:t>
            </a:r>
            <a:r>
              <a:rPr lang="en-US" dirty="0" smtClean="0"/>
              <a:t> (</a:t>
            </a:r>
            <a:r>
              <a:rPr lang="en-US" dirty="0" err="1" smtClean="0"/>
              <a:t>configurador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868" y="5010846"/>
            <a:ext cx="7633951" cy="1096849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Consulta</a:t>
            </a:r>
            <a:r>
              <a:rPr lang="en-US" dirty="0" smtClean="0"/>
              <a:t> de dados de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clientes</a:t>
            </a:r>
            <a:endParaRPr lang="en-US" dirty="0" smtClean="0"/>
          </a:p>
          <a:p>
            <a:r>
              <a:rPr lang="en-US" dirty="0" smtClean="0"/>
              <a:t>Mais </a:t>
            </a:r>
            <a:r>
              <a:rPr lang="en-US" dirty="0" err="1" smtClean="0"/>
              <a:t>permissões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garantidas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configurador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de </a:t>
            </a:r>
            <a:r>
              <a:rPr lang="en-US" dirty="0" err="1" smtClean="0"/>
              <a:t>ficheiro</a:t>
            </a:r>
            <a:r>
              <a:rPr lang="en-US" dirty="0" smtClean="0"/>
              <a:t> de </a:t>
            </a:r>
            <a:r>
              <a:rPr lang="en-US" dirty="0" err="1" smtClean="0"/>
              <a:t>configuração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61" y="1400530"/>
            <a:ext cx="9734479" cy="347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32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0"/>
            <a:ext cx="9404723" cy="1400530"/>
          </a:xfrm>
        </p:spPr>
        <p:txBody>
          <a:bodyPr anchor="ctr"/>
          <a:lstStyle/>
          <a:p>
            <a:pPr algn="ctr"/>
            <a:r>
              <a:rPr lang="en-US" dirty="0" err="1" smtClean="0"/>
              <a:t>Configuração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7154" y="2160384"/>
            <a:ext cx="6323527" cy="2192676"/>
          </a:xfrm>
        </p:spPr>
        <p:txBody>
          <a:bodyPr>
            <a:normAutofit/>
          </a:bodyPr>
          <a:lstStyle/>
          <a:p>
            <a:r>
              <a:rPr lang="en-US" dirty="0" err="1" smtClean="0"/>
              <a:t>Ficheiro</a:t>
            </a:r>
            <a:r>
              <a:rPr lang="en-US" dirty="0" smtClean="0"/>
              <a:t> de </a:t>
            </a:r>
            <a:r>
              <a:rPr lang="en-US" dirty="0" err="1" smtClean="0"/>
              <a:t>configuração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Edição</a:t>
            </a:r>
            <a:r>
              <a:rPr lang="en-US" dirty="0" smtClean="0"/>
              <a:t> de </a:t>
            </a:r>
            <a:r>
              <a:rPr lang="en-US" dirty="0" err="1" smtClean="0"/>
              <a:t>permissões</a:t>
            </a:r>
            <a:r>
              <a:rPr lang="en-US" dirty="0" smtClean="0"/>
              <a:t> dos </a:t>
            </a:r>
            <a:r>
              <a:rPr lang="en-US" dirty="0" err="1" smtClean="0"/>
              <a:t>vários</a:t>
            </a:r>
            <a:r>
              <a:rPr lang="en-US" dirty="0" smtClean="0"/>
              <a:t> </a:t>
            </a:r>
            <a:r>
              <a:rPr lang="en-US" dirty="0" err="1" smtClean="0"/>
              <a:t>papeis</a:t>
            </a:r>
            <a:r>
              <a:rPr lang="en-US" dirty="0" smtClean="0"/>
              <a:t> e </a:t>
            </a:r>
            <a:r>
              <a:rPr lang="en-US" dirty="0" err="1" smtClean="0"/>
              <a:t>administradores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44" y="1081825"/>
            <a:ext cx="4172532" cy="56005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332" y="4033290"/>
            <a:ext cx="3890225" cy="264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0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0"/>
            <a:ext cx="9404723" cy="1400530"/>
          </a:xfrm>
        </p:spPr>
        <p:txBody>
          <a:bodyPr anchor="ctr"/>
          <a:lstStyle/>
          <a:p>
            <a:pPr algn="ctr"/>
            <a:r>
              <a:rPr lang="en-US" dirty="0" err="1"/>
              <a:t>Á</a:t>
            </a:r>
            <a:r>
              <a:rPr lang="en-US" dirty="0" err="1" smtClean="0"/>
              <a:t>rea</a:t>
            </a:r>
            <a:r>
              <a:rPr lang="en-US" dirty="0" smtClean="0"/>
              <a:t> </a:t>
            </a:r>
            <a:r>
              <a:rPr lang="en-US" dirty="0" err="1" smtClean="0"/>
              <a:t>encomendas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729" y="5448725"/>
            <a:ext cx="8946541" cy="1096849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Criação</a:t>
            </a:r>
            <a:r>
              <a:rPr lang="en-US" dirty="0" smtClean="0"/>
              <a:t>, </a:t>
            </a:r>
            <a:r>
              <a:rPr lang="en-US" dirty="0" err="1" smtClean="0"/>
              <a:t>edição</a:t>
            </a:r>
            <a:r>
              <a:rPr lang="en-US" dirty="0" smtClean="0"/>
              <a:t>, </a:t>
            </a:r>
            <a:r>
              <a:rPr lang="en-US" dirty="0" err="1" smtClean="0"/>
              <a:t>consulta</a:t>
            </a:r>
            <a:r>
              <a:rPr lang="en-US" dirty="0" smtClean="0"/>
              <a:t> e </a:t>
            </a:r>
            <a:r>
              <a:rPr lang="en-US" dirty="0" err="1" smtClean="0"/>
              <a:t>cancelamento</a:t>
            </a:r>
            <a:r>
              <a:rPr lang="en-US" dirty="0" smtClean="0"/>
              <a:t> de </a:t>
            </a:r>
            <a:r>
              <a:rPr lang="en-US" dirty="0" err="1" smtClean="0"/>
              <a:t>encomendas</a:t>
            </a:r>
            <a:endParaRPr lang="en-US" dirty="0" smtClean="0"/>
          </a:p>
          <a:p>
            <a:r>
              <a:rPr lang="en-US" dirty="0" err="1" smtClean="0"/>
              <a:t>Configurador</a:t>
            </a:r>
            <a:r>
              <a:rPr lang="en-US" dirty="0" smtClean="0"/>
              <a:t> </a:t>
            </a:r>
            <a:r>
              <a:rPr lang="en-US" dirty="0" err="1" smtClean="0"/>
              <a:t>consulta</a:t>
            </a:r>
            <a:r>
              <a:rPr lang="en-US" dirty="0" smtClean="0"/>
              <a:t>, </a:t>
            </a:r>
            <a:r>
              <a:rPr lang="en-US" dirty="0" err="1" smtClean="0"/>
              <a:t>edita</a:t>
            </a:r>
            <a:r>
              <a:rPr lang="en-US" dirty="0" smtClean="0"/>
              <a:t> e </a:t>
            </a:r>
            <a:r>
              <a:rPr lang="en-US" dirty="0" err="1" smtClean="0"/>
              <a:t>cancela</a:t>
            </a:r>
            <a:r>
              <a:rPr lang="en-US" dirty="0" smtClean="0"/>
              <a:t> </a:t>
            </a:r>
            <a:r>
              <a:rPr lang="en-US" dirty="0" err="1" smtClean="0"/>
              <a:t>encomendas</a:t>
            </a:r>
            <a:r>
              <a:rPr lang="en-US" dirty="0" smtClean="0"/>
              <a:t> de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cliente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84" y="1232046"/>
            <a:ext cx="10116832" cy="394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9" y="452718"/>
            <a:ext cx="9404723" cy="1400530"/>
          </a:xfrm>
        </p:spPr>
        <p:txBody>
          <a:bodyPr anchor="ctr"/>
          <a:lstStyle/>
          <a:p>
            <a:pPr algn="ctr"/>
            <a:r>
              <a:rPr lang="en-US" dirty="0" err="1" smtClean="0"/>
              <a:t>Metodologia</a:t>
            </a:r>
            <a:r>
              <a:rPr lang="en-US" dirty="0" smtClean="0"/>
              <a:t> de </a:t>
            </a:r>
            <a:r>
              <a:rPr lang="en-US" dirty="0" err="1" smtClean="0"/>
              <a:t>trabalho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9496" y="2052918"/>
            <a:ext cx="5141843" cy="4195481"/>
          </a:xfrm>
        </p:spPr>
        <p:txBody>
          <a:bodyPr/>
          <a:lstStyle/>
          <a:p>
            <a:r>
              <a:rPr lang="en-US" dirty="0" err="1" smtClean="0"/>
              <a:t>Ferramenta</a:t>
            </a:r>
            <a:r>
              <a:rPr lang="en-US" dirty="0" smtClean="0"/>
              <a:t> </a:t>
            </a:r>
            <a:r>
              <a:rPr lang="en-US" dirty="0" err="1" smtClean="0"/>
              <a:t>BitBucket</a:t>
            </a:r>
            <a:r>
              <a:rPr lang="en-US" dirty="0" smtClean="0"/>
              <a:t> para </a:t>
            </a:r>
            <a:r>
              <a:rPr lang="en-US" dirty="0" err="1" smtClean="0"/>
              <a:t>gestão</a:t>
            </a:r>
            <a:r>
              <a:rPr lang="en-US" dirty="0" smtClean="0"/>
              <a:t> de issues.</a:t>
            </a:r>
          </a:p>
          <a:p>
            <a:r>
              <a:rPr lang="en-US" dirty="0" smtClean="0"/>
              <a:t>Issues </a:t>
            </a:r>
            <a:r>
              <a:rPr lang="en-US" dirty="0" err="1" smtClean="0"/>
              <a:t>divididos</a:t>
            </a:r>
            <a:r>
              <a:rPr lang="en-US" dirty="0" smtClean="0"/>
              <a:t> </a:t>
            </a:r>
            <a:r>
              <a:rPr lang="en-US" dirty="0" err="1" smtClean="0"/>
              <a:t>uniformemente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do </a:t>
            </a:r>
            <a:r>
              <a:rPr lang="en-US" dirty="0" err="1" smtClean="0"/>
              <a:t>grupo</a:t>
            </a:r>
            <a:r>
              <a:rPr lang="en-US" dirty="0" smtClean="0"/>
              <a:t> no </a:t>
            </a:r>
            <a:r>
              <a:rPr lang="en-US" dirty="0" err="1" smtClean="0"/>
              <a:t>inicio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sprint.</a:t>
            </a:r>
          </a:p>
          <a:p>
            <a:r>
              <a:rPr lang="en-US" dirty="0" err="1" smtClean="0"/>
              <a:t>Divisão</a:t>
            </a:r>
            <a:r>
              <a:rPr lang="en-US" dirty="0" smtClean="0"/>
              <a:t> de </a:t>
            </a:r>
            <a:r>
              <a:rPr lang="en-US" dirty="0" err="1" smtClean="0"/>
              <a:t>responsabilidades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964491"/>
            <a:ext cx="5232808" cy="437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5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9" y="0"/>
            <a:ext cx="9404723" cy="1400530"/>
          </a:xfrm>
        </p:spPr>
        <p:txBody>
          <a:bodyPr anchor="ctr"/>
          <a:lstStyle/>
          <a:p>
            <a:pPr algn="ctr"/>
            <a:r>
              <a:rPr lang="en-US" sz="3600" dirty="0" err="1" smtClean="0"/>
              <a:t>Área</a:t>
            </a:r>
            <a:r>
              <a:rPr lang="en-US" sz="3600" dirty="0" smtClean="0"/>
              <a:t> de </a:t>
            </a:r>
            <a:r>
              <a:rPr lang="en-US" sz="3600" dirty="0" err="1" smtClean="0"/>
              <a:t>planeamento</a:t>
            </a:r>
            <a:r>
              <a:rPr lang="en-US" sz="3600" dirty="0" smtClean="0"/>
              <a:t> de </a:t>
            </a:r>
            <a:r>
              <a:rPr lang="en-US" sz="3600" dirty="0" err="1" smtClean="0"/>
              <a:t>produção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1821" y="5269385"/>
            <a:ext cx="8946541" cy="1096849"/>
          </a:xfrm>
        </p:spPr>
        <p:txBody>
          <a:bodyPr>
            <a:normAutofit/>
          </a:bodyPr>
          <a:lstStyle/>
          <a:p>
            <a:r>
              <a:rPr lang="en-US" dirty="0" smtClean="0"/>
              <a:t>Production Manager </a:t>
            </a:r>
            <a:r>
              <a:rPr lang="en-US" dirty="0" err="1" smtClean="0"/>
              <a:t>inicia</a:t>
            </a:r>
            <a:r>
              <a:rPr lang="en-US" dirty="0" smtClean="0"/>
              <a:t> </a:t>
            </a:r>
            <a:r>
              <a:rPr lang="en-US" dirty="0" err="1" smtClean="0"/>
              <a:t>planeamento</a:t>
            </a:r>
            <a:r>
              <a:rPr lang="en-US" dirty="0" smtClean="0"/>
              <a:t> de </a:t>
            </a:r>
            <a:r>
              <a:rPr lang="en-US" dirty="0" err="1" smtClean="0"/>
              <a:t>produção</a:t>
            </a:r>
            <a:r>
              <a:rPr lang="en-US" dirty="0" smtClean="0"/>
              <a:t> para um </a:t>
            </a:r>
            <a:r>
              <a:rPr lang="en-US" dirty="0" err="1" smtClean="0"/>
              <a:t>período</a:t>
            </a:r>
            <a:r>
              <a:rPr lang="en-US" dirty="0" smtClean="0"/>
              <a:t> de tempo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552" y="1275010"/>
            <a:ext cx="8084897" cy="381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9" y="0"/>
            <a:ext cx="9404723" cy="1400530"/>
          </a:xfrm>
        </p:spPr>
        <p:txBody>
          <a:bodyPr anchor="ctr"/>
          <a:lstStyle/>
          <a:p>
            <a:pPr algn="ctr"/>
            <a:r>
              <a:rPr lang="en-US" sz="3600" dirty="0" err="1" smtClean="0"/>
              <a:t>Área</a:t>
            </a:r>
            <a:r>
              <a:rPr lang="en-US" sz="3600" dirty="0" smtClean="0"/>
              <a:t> de </a:t>
            </a:r>
            <a:r>
              <a:rPr lang="en-US" sz="3600" dirty="0" err="1" smtClean="0"/>
              <a:t>visualização</a:t>
            </a:r>
            <a:r>
              <a:rPr lang="en-US" sz="3600" dirty="0"/>
              <a:t> </a:t>
            </a:r>
            <a:r>
              <a:rPr lang="en-US" sz="3600" dirty="0" smtClean="0"/>
              <a:t>- Widgets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9735" y="2279561"/>
            <a:ext cx="5834129" cy="2975020"/>
          </a:xfrm>
        </p:spPr>
        <p:txBody>
          <a:bodyPr>
            <a:normAutofit/>
          </a:bodyPr>
          <a:lstStyle/>
          <a:p>
            <a:r>
              <a:rPr lang="en-US" dirty="0" err="1" smtClean="0"/>
              <a:t>Alteração</a:t>
            </a:r>
            <a:r>
              <a:rPr lang="en-US" dirty="0" smtClean="0"/>
              <a:t> de </a:t>
            </a:r>
            <a:r>
              <a:rPr lang="en-US" dirty="0" err="1" smtClean="0"/>
              <a:t>modelo</a:t>
            </a:r>
            <a:r>
              <a:rPr lang="en-US" dirty="0" smtClean="0"/>
              <a:t> visual </a:t>
            </a:r>
            <a:r>
              <a:rPr lang="en-US" dirty="0" err="1" smtClean="0"/>
              <a:t>associado</a:t>
            </a:r>
            <a:r>
              <a:rPr lang="en-US" dirty="0" smtClean="0"/>
              <a:t> a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máquina</a:t>
            </a:r>
            <a:endParaRPr lang="en-US" dirty="0" smtClean="0"/>
          </a:p>
          <a:p>
            <a:r>
              <a:rPr lang="en-US" dirty="0" err="1" smtClean="0"/>
              <a:t>Alteração</a:t>
            </a:r>
            <a:r>
              <a:rPr lang="en-US" dirty="0" smtClean="0"/>
              <a:t> de </a:t>
            </a:r>
            <a:r>
              <a:rPr lang="en-US" dirty="0" err="1" smtClean="0"/>
              <a:t>posição</a:t>
            </a:r>
            <a:r>
              <a:rPr lang="en-US" dirty="0" smtClean="0"/>
              <a:t> de </a:t>
            </a:r>
            <a:r>
              <a:rPr lang="en-US" dirty="0" err="1" smtClean="0"/>
              <a:t>maquina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de </a:t>
            </a:r>
            <a:r>
              <a:rPr lang="en-US" dirty="0" err="1" smtClean="0"/>
              <a:t>produção</a:t>
            </a:r>
            <a:endParaRPr lang="en-US" dirty="0" smtClean="0"/>
          </a:p>
          <a:p>
            <a:r>
              <a:rPr lang="en-US" dirty="0" err="1" smtClean="0"/>
              <a:t>Movimentar</a:t>
            </a:r>
            <a:r>
              <a:rPr lang="en-US" dirty="0" smtClean="0"/>
              <a:t> </a:t>
            </a:r>
            <a:r>
              <a:rPr lang="en-US" dirty="0" err="1" smtClean="0"/>
              <a:t>maquina</a:t>
            </a:r>
            <a:r>
              <a:rPr lang="en-US" dirty="0" smtClean="0"/>
              <a:t> entre </a:t>
            </a:r>
            <a:r>
              <a:rPr lang="en-US" dirty="0" err="1" smtClean="0"/>
              <a:t>linhas</a:t>
            </a:r>
            <a:r>
              <a:rPr lang="en-US" dirty="0" smtClean="0"/>
              <a:t> de </a:t>
            </a:r>
            <a:r>
              <a:rPr lang="en-US" dirty="0" err="1" smtClean="0"/>
              <a:t>produção</a:t>
            </a:r>
            <a:endParaRPr lang="en-US" dirty="0" smtClean="0"/>
          </a:p>
          <a:p>
            <a:r>
              <a:rPr lang="en-US" dirty="0" err="1" smtClean="0"/>
              <a:t>Iniciar</a:t>
            </a:r>
            <a:r>
              <a:rPr lang="en-US" dirty="0" smtClean="0"/>
              <a:t> </a:t>
            </a:r>
            <a:r>
              <a:rPr lang="en-US" dirty="0" err="1" smtClean="0"/>
              <a:t>simulação</a:t>
            </a:r>
            <a:r>
              <a:rPr lang="en-US" dirty="0" smtClean="0"/>
              <a:t> de </a:t>
            </a:r>
            <a:r>
              <a:rPr lang="en-US" dirty="0" err="1" smtClean="0"/>
              <a:t>plano</a:t>
            </a:r>
            <a:r>
              <a:rPr lang="en-US" dirty="0" smtClean="0"/>
              <a:t> de </a:t>
            </a:r>
            <a:r>
              <a:rPr lang="en-US" dirty="0" err="1" smtClean="0"/>
              <a:t>produção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89" y="2279560"/>
            <a:ext cx="4467815" cy="251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0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622" y="134666"/>
            <a:ext cx="9404723" cy="1031525"/>
          </a:xfrm>
        </p:spPr>
        <p:txBody>
          <a:bodyPr anchor="ctr"/>
          <a:lstStyle/>
          <a:p>
            <a:pPr algn="ctr"/>
            <a:r>
              <a:rPr lang="en-US" dirty="0" err="1" smtClean="0"/>
              <a:t>Metodologia</a:t>
            </a:r>
            <a:r>
              <a:rPr lang="en-US" dirty="0" smtClean="0"/>
              <a:t> de </a:t>
            </a:r>
            <a:r>
              <a:rPr lang="en-US" dirty="0" err="1" smtClean="0"/>
              <a:t>trabalho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9496" y="2052918"/>
            <a:ext cx="5141843" cy="4195481"/>
          </a:xfrm>
        </p:spPr>
        <p:txBody>
          <a:bodyPr/>
          <a:lstStyle/>
          <a:p>
            <a:r>
              <a:rPr lang="en-US" dirty="0" err="1" smtClean="0"/>
              <a:t>Adoção</a:t>
            </a:r>
            <a:r>
              <a:rPr lang="en-US" dirty="0" smtClean="0"/>
              <a:t> de </a:t>
            </a:r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engenharia</a:t>
            </a:r>
            <a:r>
              <a:rPr lang="en-US" dirty="0" smtClean="0"/>
              <a:t> de software, </a:t>
            </a:r>
            <a:r>
              <a:rPr lang="en-US" dirty="0" err="1" smtClean="0"/>
              <a:t>nomeadamente</a:t>
            </a:r>
            <a:r>
              <a:rPr lang="en-US" dirty="0" smtClean="0"/>
              <a:t> </a:t>
            </a:r>
            <a:r>
              <a:rPr lang="en-US" dirty="0" err="1" smtClean="0"/>
              <a:t>elaboração</a:t>
            </a:r>
            <a:r>
              <a:rPr lang="en-US" dirty="0" smtClean="0"/>
              <a:t> de </a:t>
            </a:r>
            <a:r>
              <a:rPr lang="en-US" dirty="0" err="1" smtClean="0"/>
              <a:t>documentação</a:t>
            </a:r>
            <a:r>
              <a:rPr lang="en-US" dirty="0" smtClean="0"/>
              <a:t> de </a:t>
            </a:r>
            <a:r>
              <a:rPr lang="en-US" dirty="0" err="1" smtClean="0"/>
              <a:t>análise</a:t>
            </a:r>
            <a:r>
              <a:rPr lang="en-US" dirty="0" smtClean="0"/>
              <a:t> e design da </a:t>
            </a:r>
            <a:r>
              <a:rPr lang="en-US" dirty="0" err="1" smtClean="0"/>
              <a:t>solução</a:t>
            </a:r>
            <a:r>
              <a:rPr lang="en-US" dirty="0" smtClean="0"/>
              <a:t> 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requisito</a:t>
            </a:r>
            <a:endParaRPr lang="en-US" dirty="0" smtClean="0"/>
          </a:p>
          <a:p>
            <a:r>
              <a:rPr lang="en-US" dirty="0" err="1" smtClean="0"/>
              <a:t>Adoção</a:t>
            </a:r>
            <a:r>
              <a:rPr lang="en-US" dirty="0" smtClean="0"/>
              <a:t> da </a:t>
            </a:r>
            <a:r>
              <a:rPr lang="en-US" dirty="0" err="1" smtClean="0"/>
              <a:t>ferramenta</a:t>
            </a:r>
            <a:r>
              <a:rPr lang="en-US" dirty="0" smtClean="0"/>
              <a:t> de </a:t>
            </a:r>
            <a:r>
              <a:rPr lang="en-US" dirty="0" err="1" smtClean="0"/>
              <a:t>controlo</a:t>
            </a:r>
            <a:r>
              <a:rPr lang="en-US" dirty="0" smtClean="0"/>
              <a:t> de </a:t>
            </a:r>
            <a:r>
              <a:rPr lang="en-US" dirty="0" err="1" smtClean="0"/>
              <a:t>versões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https://bitbucket.org/1161882/lei19-20_s5_3na_64/issues/84/arqsi_47_0-arquitetura-da-solu-o-api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03" y="1364974"/>
            <a:ext cx="5675376" cy="512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4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622" y="134666"/>
            <a:ext cx="9404723" cy="1031525"/>
          </a:xfrm>
        </p:spPr>
        <p:txBody>
          <a:bodyPr anchor="ctr"/>
          <a:lstStyle/>
          <a:p>
            <a:pPr algn="ctr"/>
            <a:r>
              <a:rPr lang="en-US" dirty="0" err="1" smtClean="0"/>
              <a:t>Metodologia</a:t>
            </a:r>
            <a:r>
              <a:rPr lang="en-US" dirty="0" smtClean="0"/>
              <a:t> de </a:t>
            </a:r>
            <a:r>
              <a:rPr lang="en-US" dirty="0" err="1" smtClean="0"/>
              <a:t>trabalho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9496" y="2052918"/>
            <a:ext cx="5141843" cy="4195481"/>
          </a:xfrm>
        </p:spPr>
        <p:txBody>
          <a:bodyPr/>
          <a:lstStyle/>
          <a:p>
            <a:r>
              <a:rPr lang="en-US" dirty="0" smtClean="0"/>
              <a:t>Issue de </a:t>
            </a:r>
            <a:r>
              <a:rPr lang="en-US" dirty="0" err="1" smtClean="0"/>
              <a:t>integração</a:t>
            </a:r>
            <a:r>
              <a:rPr lang="en-US" dirty="0" smtClean="0"/>
              <a:t> entre modulo de </a:t>
            </a:r>
            <a:r>
              <a:rPr lang="en-US" dirty="0" err="1" smtClean="0"/>
              <a:t>planeamento</a:t>
            </a:r>
            <a:r>
              <a:rPr lang="en-US" dirty="0" smtClean="0"/>
              <a:t> de </a:t>
            </a:r>
            <a:r>
              <a:rPr lang="en-US" dirty="0" err="1" smtClean="0"/>
              <a:t>produção</a:t>
            </a:r>
            <a:r>
              <a:rPr lang="en-US" dirty="0" smtClean="0"/>
              <a:t> e modulo de </a:t>
            </a:r>
            <a:r>
              <a:rPr lang="en-US" dirty="0" err="1" smtClean="0"/>
              <a:t>visualização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https://bitbucket.org/1161882/lei19-20_s5_3na_64/issues/138/lapr5-m-dulo-productionplanning-integra-o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16" y="1711100"/>
            <a:ext cx="5965480" cy="487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6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87622" y="134666"/>
            <a:ext cx="9404723" cy="1031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mtClean="0"/>
              <a:t>Metodologia de trabalho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51" y="1654667"/>
            <a:ext cx="6129402" cy="481079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610408" y="2052917"/>
            <a:ext cx="5141843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Issue </a:t>
            </a:r>
            <a:r>
              <a:rPr lang="pt-BR" dirty="0" smtClean="0"/>
              <a:t>representação de </a:t>
            </a:r>
            <a:r>
              <a:rPr lang="pt-BR" dirty="0"/>
              <a:t>maquinas através de agendas temporais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://bitbucket.org/1161882/lei19-20_s5_3na_64/issues/109/algav_39-representar-maquinas-atrav-s-de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1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622" y="134666"/>
            <a:ext cx="9404723" cy="1031525"/>
          </a:xfrm>
        </p:spPr>
        <p:txBody>
          <a:bodyPr anchor="ctr"/>
          <a:lstStyle/>
          <a:p>
            <a:pPr algn="ctr"/>
            <a:r>
              <a:rPr lang="en-US" sz="3200" dirty="0" err="1" smtClean="0"/>
              <a:t>Tecnologias</a:t>
            </a:r>
            <a:r>
              <a:rPr lang="en-US" sz="3200" dirty="0" smtClean="0"/>
              <a:t> e </a:t>
            </a:r>
            <a:r>
              <a:rPr lang="en-US" sz="3200" dirty="0" err="1" smtClean="0"/>
              <a:t>ferramentas</a:t>
            </a:r>
            <a:r>
              <a:rPr lang="en-US" sz="3200" dirty="0" smtClean="0"/>
              <a:t> </a:t>
            </a:r>
            <a:r>
              <a:rPr lang="en-US" sz="3200" dirty="0" err="1" smtClean="0"/>
              <a:t>utilizadas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792" y="1431231"/>
            <a:ext cx="4267199" cy="2663687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Módulos</a:t>
            </a:r>
            <a:r>
              <a:rPr lang="en-US" b="1" dirty="0" smtClean="0"/>
              <a:t> de </a:t>
            </a:r>
            <a:r>
              <a:rPr lang="en-US" b="1" dirty="0" err="1" smtClean="0"/>
              <a:t>fabrico</a:t>
            </a:r>
            <a:r>
              <a:rPr lang="en-US" b="1" dirty="0" smtClean="0"/>
              <a:t> e </a:t>
            </a:r>
            <a:r>
              <a:rPr lang="en-US" b="1" dirty="0" err="1" smtClean="0"/>
              <a:t>produção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Framework: </a:t>
            </a:r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smtClean="0"/>
              <a:t>Core 2.2</a:t>
            </a:r>
          </a:p>
          <a:p>
            <a:r>
              <a:rPr lang="en-US" dirty="0" err="1" smtClean="0"/>
              <a:t>Linguagem</a:t>
            </a:r>
            <a:r>
              <a:rPr lang="en-US" dirty="0" smtClean="0"/>
              <a:t>: C#</a:t>
            </a:r>
          </a:p>
          <a:p>
            <a:r>
              <a:rPr lang="pt-PT" dirty="0" smtClean="0"/>
              <a:t>Base de dados: Microsoft </a:t>
            </a:r>
            <a:r>
              <a:rPr lang="pt-PT" dirty="0"/>
              <a:t>SQLServer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88835" y="1431230"/>
            <a:ext cx="5632174" cy="2663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 err="1" smtClean="0"/>
              <a:t>Módulo</a:t>
            </a:r>
            <a:r>
              <a:rPr lang="en-US" b="1" dirty="0" smtClean="0"/>
              <a:t> de </a:t>
            </a:r>
            <a:r>
              <a:rPr lang="en-US" b="1" dirty="0" err="1" smtClean="0"/>
              <a:t>encomendas</a:t>
            </a:r>
            <a:r>
              <a:rPr lang="en-US" b="1" dirty="0" smtClean="0"/>
              <a:t> e </a:t>
            </a:r>
            <a:r>
              <a:rPr lang="en-US" b="1" dirty="0" err="1" smtClean="0"/>
              <a:t>clientes</a:t>
            </a:r>
            <a:r>
              <a:rPr lang="en-US" b="1" dirty="0" smtClean="0"/>
              <a:t>, e </a:t>
            </a:r>
            <a:r>
              <a:rPr lang="en-US" b="1" dirty="0" err="1" smtClean="0"/>
              <a:t>autenticação</a:t>
            </a:r>
            <a:endParaRPr lang="en-US" b="1" dirty="0" smtClean="0"/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r>
              <a:rPr lang="en-US" dirty="0" smtClean="0"/>
              <a:t>Framework: Nest.js (Express)</a:t>
            </a:r>
          </a:p>
          <a:p>
            <a:r>
              <a:rPr lang="en-US" dirty="0" err="1"/>
              <a:t>Linguagem</a:t>
            </a:r>
            <a:r>
              <a:rPr lang="en-US" dirty="0"/>
              <a:t>: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pt-PT" dirty="0"/>
              <a:t>Base de dados: </a:t>
            </a:r>
            <a:r>
              <a:rPr lang="pt-PT" dirty="0" smtClean="0"/>
              <a:t>NOSQL MongoDB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1791" y="4128045"/>
            <a:ext cx="4267199" cy="2663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 err="1" smtClean="0"/>
              <a:t>Módulo</a:t>
            </a:r>
            <a:r>
              <a:rPr lang="en-US" b="1" dirty="0" smtClean="0"/>
              <a:t> de </a:t>
            </a:r>
            <a:r>
              <a:rPr lang="en-US" b="1" dirty="0" err="1" smtClean="0"/>
              <a:t>Visualização</a:t>
            </a:r>
            <a:endParaRPr lang="en-US" b="1" dirty="0" smtClean="0"/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r>
              <a:rPr lang="en-US" dirty="0" err="1" smtClean="0"/>
              <a:t>Linguagem</a:t>
            </a:r>
            <a:r>
              <a:rPr lang="en-US" dirty="0" smtClean="0"/>
              <a:t>: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err="1" smtClean="0"/>
              <a:t>Biblioteca</a:t>
            </a:r>
            <a:r>
              <a:rPr lang="en-US" dirty="0" smtClean="0"/>
              <a:t>: Three.js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56383" y="4128045"/>
            <a:ext cx="4267199" cy="2007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 err="1" smtClean="0"/>
              <a:t>Módulo</a:t>
            </a:r>
            <a:r>
              <a:rPr lang="en-US" b="1" dirty="0" smtClean="0"/>
              <a:t> de </a:t>
            </a:r>
            <a:r>
              <a:rPr lang="en-US" b="1" dirty="0" err="1" smtClean="0"/>
              <a:t>Planeamento</a:t>
            </a:r>
            <a:r>
              <a:rPr lang="en-US" b="1" dirty="0" smtClean="0"/>
              <a:t> de </a:t>
            </a:r>
            <a:r>
              <a:rPr lang="en-US" b="1" dirty="0" err="1" smtClean="0"/>
              <a:t>Produção</a:t>
            </a:r>
            <a:endParaRPr lang="en-US" b="1" dirty="0" smtClean="0"/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r>
              <a:rPr lang="en-US" dirty="0" err="1" smtClean="0"/>
              <a:t>Linguagem</a:t>
            </a:r>
            <a:r>
              <a:rPr lang="en-US" dirty="0" smtClean="0"/>
              <a:t>: Prolog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077199" y="4128045"/>
            <a:ext cx="3611218" cy="2007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 smtClean="0"/>
              <a:t>Frontend (SPA)</a:t>
            </a:r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r>
              <a:rPr lang="en-US" dirty="0"/>
              <a:t>Framework: </a:t>
            </a:r>
            <a:r>
              <a:rPr lang="en-US" dirty="0" smtClean="0"/>
              <a:t>Angular 7</a:t>
            </a:r>
            <a:endParaRPr lang="en-US" dirty="0"/>
          </a:p>
          <a:p>
            <a:r>
              <a:rPr lang="en-US" dirty="0" err="1" smtClean="0"/>
              <a:t>Linguagem</a:t>
            </a:r>
            <a:r>
              <a:rPr lang="en-US" dirty="0" smtClean="0"/>
              <a:t>: </a:t>
            </a:r>
            <a:r>
              <a:rPr lang="en-US" dirty="0" err="1" smtClean="0"/>
              <a:t>TypeScript</a:t>
            </a:r>
            <a:r>
              <a:rPr lang="en-US" dirty="0"/>
              <a:t> </a:t>
            </a:r>
            <a:r>
              <a:rPr lang="en-US" dirty="0" smtClean="0"/>
              <a:t>e HTML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18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622" y="134666"/>
            <a:ext cx="9404723" cy="1031525"/>
          </a:xfrm>
        </p:spPr>
        <p:txBody>
          <a:bodyPr anchor="ctr"/>
          <a:lstStyle/>
          <a:p>
            <a:pPr algn="ctr"/>
            <a:r>
              <a:rPr lang="en-US" sz="3200" dirty="0" err="1" smtClean="0"/>
              <a:t>Cenário</a:t>
            </a:r>
            <a:r>
              <a:rPr lang="en-US" sz="3200" dirty="0" smtClean="0"/>
              <a:t> de Deployment</a:t>
            </a:r>
            <a:endParaRPr lang="en-US" sz="32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60" y="1571222"/>
            <a:ext cx="9320680" cy="4881093"/>
          </a:xfrm>
        </p:spPr>
      </p:pic>
    </p:spTree>
    <p:extLst>
      <p:ext uri="{BB962C8B-B14F-4D97-AF65-F5344CB8AC3E}">
        <p14:creationId xmlns:p14="http://schemas.microsoft.com/office/powerpoint/2010/main" val="109299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622" y="134666"/>
            <a:ext cx="9404723" cy="1031525"/>
          </a:xfrm>
        </p:spPr>
        <p:txBody>
          <a:bodyPr anchor="ctr"/>
          <a:lstStyle/>
          <a:p>
            <a:pPr algn="ctr"/>
            <a:r>
              <a:rPr lang="en-US" sz="3200" dirty="0" err="1" smtClean="0"/>
              <a:t>Diagrama</a:t>
            </a:r>
            <a:r>
              <a:rPr lang="en-US" sz="3200" dirty="0" smtClean="0"/>
              <a:t> de </a:t>
            </a:r>
            <a:r>
              <a:rPr lang="en-US" sz="3200" dirty="0" err="1" smtClean="0"/>
              <a:t>Casos</a:t>
            </a:r>
            <a:r>
              <a:rPr lang="en-US" sz="3200" dirty="0" smtClean="0"/>
              <a:t> de </a:t>
            </a:r>
            <a:r>
              <a:rPr lang="en-US" sz="3200" dirty="0" err="1" smtClean="0"/>
              <a:t>Uso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26" y="1301426"/>
            <a:ext cx="8809149" cy="5178794"/>
          </a:xfrm>
        </p:spPr>
      </p:pic>
    </p:spTree>
    <p:extLst>
      <p:ext uri="{BB962C8B-B14F-4D97-AF65-F5344CB8AC3E}">
        <p14:creationId xmlns:p14="http://schemas.microsoft.com/office/powerpoint/2010/main" val="99382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622" y="134666"/>
            <a:ext cx="9404723" cy="1031525"/>
          </a:xfrm>
        </p:spPr>
        <p:txBody>
          <a:bodyPr anchor="ctr"/>
          <a:lstStyle/>
          <a:p>
            <a:pPr algn="ctr"/>
            <a:r>
              <a:rPr lang="en-US" sz="3200" dirty="0" smtClean="0"/>
              <a:t>Vista </a:t>
            </a:r>
            <a:r>
              <a:rPr lang="en-US" sz="3200" dirty="0" err="1" smtClean="0"/>
              <a:t>lógica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941" y="1166191"/>
            <a:ext cx="7984118" cy="5556581"/>
          </a:xfrm>
        </p:spPr>
      </p:pic>
    </p:spTree>
    <p:extLst>
      <p:ext uri="{BB962C8B-B14F-4D97-AF65-F5344CB8AC3E}">
        <p14:creationId xmlns:p14="http://schemas.microsoft.com/office/powerpoint/2010/main" val="257728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368</TotalTime>
  <Words>409</Words>
  <Application>Microsoft Office PowerPoint</Application>
  <PresentationFormat>Widescreen</PresentationFormat>
  <Paragraphs>79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Ion</vt:lpstr>
      <vt:lpstr>My Own Cutlery App</vt:lpstr>
      <vt:lpstr>Metodologia de trabalho</vt:lpstr>
      <vt:lpstr>Metodologia de trabalho</vt:lpstr>
      <vt:lpstr>Metodologia de trabalho</vt:lpstr>
      <vt:lpstr>PowerPoint Presentation</vt:lpstr>
      <vt:lpstr>Tecnologias e ferramentas utilizadas</vt:lpstr>
      <vt:lpstr>Cenário de Deployment</vt:lpstr>
      <vt:lpstr>Diagrama de Casos de Uso</vt:lpstr>
      <vt:lpstr>Vista lógica</vt:lpstr>
      <vt:lpstr>Master data configuration </vt:lpstr>
      <vt:lpstr>Master data configuration </vt:lpstr>
      <vt:lpstr>Master data configuration </vt:lpstr>
      <vt:lpstr>Master data configuration </vt:lpstr>
      <vt:lpstr>Master data configuration </vt:lpstr>
      <vt:lpstr>RGPD</vt:lpstr>
      <vt:lpstr>Área cliente</vt:lpstr>
      <vt:lpstr>Área clientes (configurador)</vt:lpstr>
      <vt:lpstr>Configuração</vt:lpstr>
      <vt:lpstr>Área encomendas</vt:lpstr>
      <vt:lpstr>Área de planeamento de produção</vt:lpstr>
      <vt:lpstr>Área de visualização - Widgets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Barbosa (1150486)</dc:creator>
  <cp:lastModifiedBy>Pedro Barbosa (1150486)</cp:lastModifiedBy>
  <cp:revision>29</cp:revision>
  <dcterms:created xsi:type="dcterms:W3CDTF">2020-01-04T13:50:10Z</dcterms:created>
  <dcterms:modified xsi:type="dcterms:W3CDTF">2020-01-07T19:50:10Z</dcterms:modified>
</cp:coreProperties>
</file>