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58" r:id="rId4"/>
    <p:sldId id="270" r:id="rId5"/>
    <p:sldId id="271" r:id="rId6"/>
    <p:sldId id="272" r:id="rId7"/>
    <p:sldId id="273" r:id="rId8"/>
    <p:sldId id="259" r:id="rId9"/>
    <p:sldId id="275" r:id="rId10"/>
    <p:sldId id="274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5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2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477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73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09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21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3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3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6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3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C1D2B3-B8E5-4A56-B537-93DD1994035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5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30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1400530"/>
          </a:xfrm>
        </p:spPr>
        <p:txBody>
          <a:bodyPr anchor="ctr"/>
          <a:lstStyle/>
          <a:p>
            <a:pPr algn="ctr"/>
            <a:r>
              <a:rPr lang="en-US" dirty="0" err="1"/>
              <a:t>Á</a:t>
            </a:r>
            <a:r>
              <a:rPr lang="en-US" dirty="0" err="1" smtClean="0"/>
              <a:t>rea</a:t>
            </a:r>
            <a:r>
              <a:rPr lang="en-US" dirty="0" smtClean="0"/>
              <a:t> </a:t>
            </a:r>
            <a:r>
              <a:rPr lang="en-US" dirty="0" err="1" smtClean="0"/>
              <a:t>encomendas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729" y="5448725"/>
            <a:ext cx="8946541" cy="109684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Criação</a:t>
            </a:r>
            <a:r>
              <a:rPr lang="en-US" dirty="0" smtClean="0"/>
              <a:t>, </a:t>
            </a:r>
            <a:r>
              <a:rPr lang="en-US" dirty="0" err="1" smtClean="0"/>
              <a:t>edição</a:t>
            </a:r>
            <a:r>
              <a:rPr lang="en-US" dirty="0" smtClean="0"/>
              <a:t>, </a:t>
            </a:r>
            <a:r>
              <a:rPr lang="en-US" dirty="0" err="1" smtClean="0"/>
              <a:t>consulta</a:t>
            </a:r>
            <a:r>
              <a:rPr lang="en-US" dirty="0" smtClean="0"/>
              <a:t> e </a:t>
            </a:r>
            <a:r>
              <a:rPr lang="en-US" dirty="0" err="1" smtClean="0"/>
              <a:t>cancelamento</a:t>
            </a:r>
            <a:r>
              <a:rPr lang="en-US" dirty="0" smtClean="0"/>
              <a:t> de </a:t>
            </a:r>
            <a:r>
              <a:rPr lang="en-US" dirty="0" err="1" smtClean="0"/>
              <a:t>encomendas</a:t>
            </a:r>
            <a:endParaRPr lang="en-US" dirty="0" smtClean="0"/>
          </a:p>
          <a:p>
            <a:r>
              <a:rPr lang="en-US" dirty="0" err="1" smtClean="0"/>
              <a:t>Configurador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, </a:t>
            </a:r>
            <a:r>
              <a:rPr lang="en-US" dirty="0" err="1" smtClean="0"/>
              <a:t>edita</a:t>
            </a:r>
            <a:r>
              <a:rPr lang="en-US" dirty="0" smtClean="0"/>
              <a:t> e </a:t>
            </a:r>
            <a:r>
              <a:rPr lang="en-US" dirty="0" err="1" smtClean="0"/>
              <a:t>cancela</a:t>
            </a:r>
            <a:r>
              <a:rPr lang="en-US" dirty="0" smtClean="0"/>
              <a:t> </a:t>
            </a:r>
            <a:r>
              <a:rPr lang="en-US" dirty="0" err="1" smtClean="0"/>
              <a:t>encomendas</a:t>
            </a:r>
            <a:r>
              <a:rPr lang="en-US" dirty="0" smtClean="0"/>
              <a:t> de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84" y="1232046"/>
            <a:ext cx="10116832" cy="39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0"/>
            <a:ext cx="9404723" cy="1400530"/>
          </a:xfrm>
        </p:spPr>
        <p:txBody>
          <a:bodyPr anchor="ctr"/>
          <a:lstStyle/>
          <a:p>
            <a:pPr algn="ctr"/>
            <a:r>
              <a:rPr lang="en-US" sz="3600" dirty="0" err="1" smtClean="0"/>
              <a:t>Área</a:t>
            </a:r>
            <a:r>
              <a:rPr lang="en-US" sz="3600" dirty="0" smtClean="0"/>
              <a:t> de </a:t>
            </a:r>
            <a:r>
              <a:rPr lang="en-US" sz="3600" dirty="0" err="1" smtClean="0"/>
              <a:t>planeamento</a:t>
            </a:r>
            <a:r>
              <a:rPr lang="en-US" sz="3600" dirty="0" smtClean="0"/>
              <a:t> de </a:t>
            </a:r>
            <a:r>
              <a:rPr lang="en-US" sz="3600" dirty="0" err="1" smtClean="0"/>
              <a:t>produção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821" y="5269385"/>
            <a:ext cx="8946541" cy="1096849"/>
          </a:xfrm>
        </p:spPr>
        <p:txBody>
          <a:bodyPr>
            <a:normAutofit/>
          </a:bodyPr>
          <a:lstStyle/>
          <a:p>
            <a:r>
              <a:rPr lang="en-US" dirty="0" smtClean="0"/>
              <a:t>Production Manager </a:t>
            </a:r>
            <a:r>
              <a:rPr lang="en-US" dirty="0" err="1" smtClean="0"/>
              <a:t>inicia</a:t>
            </a:r>
            <a:r>
              <a:rPr lang="en-US" dirty="0" smtClean="0"/>
              <a:t> </a:t>
            </a:r>
            <a:r>
              <a:rPr lang="en-US" dirty="0" err="1" smtClean="0"/>
              <a:t>planeamento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 para um </a:t>
            </a:r>
            <a:r>
              <a:rPr lang="en-US" dirty="0" err="1" smtClean="0"/>
              <a:t>período</a:t>
            </a:r>
            <a:r>
              <a:rPr lang="en-US" dirty="0" smtClean="0"/>
              <a:t> de tempo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52" y="1275010"/>
            <a:ext cx="8084897" cy="38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0"/>
            <a:ext cx="9404723" cy="1400530"/>
          </a:xfrm>
        </p:spPr>
        <p:txBody>
          <a:bodyPr anchor="ctr"/>
          <a:lstStyle/>
          <a:p>
            <a:pPr algn="ctr"/>
            <a:r>
              <a:rPr lang="en-US" sz="3600" dirty="0" err="1" smtClean="0"/>
              <a:t>Área</a:t>
            </a:r>
            <a:r>
              <a:rPr lang="en-US" sz="3600" dirty="0" smtClean="0"/>
              <a:t> de </a:t>
            </a:r>
            <a:r>
              <a:rPr lang="en-US" sz="3600" dirty="0" err="1" smtClean="0"/>
              <a:t>visualização</a:t>
            </a:r>
            <a:r>
              <a:rPr lang="en-US" sz="3600" dirty="0"/>
              <a:t> </a:t>
            </a:r>
            <a:r>
              <a:rPr lang="en-US" sz="3600" dirty="0" smtClean="0"/>
              <a:t>- Widgets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735" y="2279561"/>
            <a:ext cx="5834129" cy="2975020"/>
          </a:xfrm>
        </p:spPr>
        <p:txBody>
          <a:bodyPr>
            <a:normAutofit/>
          </a:bodyPr>
          <a:lstStyle/>
          <a:p>
            <a:r>
              <a:rPr lang="en-US" dirty="0" err="1" smtClean="0"/>
              <a:t>Alteração</a:t>
            </a:r>
            <a:r>
              <a:rPr lang="en-US" dirty="0" smtClean="0"/>
              <a:t> de </a:t>
            </a:r>
            <a:r>
              <a:rPr lang="en-US" dirty="0" err="1" smtClean="0"/>
              <a:t>modelo</a:t>
            </a:r>
            <a:r>
              <a:rPr lang="en-US" dirty="0" smtClean="0"/>
              <a:t> visual </a:t>
            </a:r>
            <a:r>
              <a:rPr lang="en-US" dirty="0" err="1" smtClean="0"/>
              <a:t>associado</a:t>
            </a:r>
            <a:r>
              <a:rPr lang="en-US" dirty="0" smtClean="0"/>
              <a:t> a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n-US" dirty="0" smtClean="0"/>
          </a:p>
          <a:p>
            <a:r>
              <a:rPr lang="en-US" dirty="0" err="1" smtClean="0"/>
              <a:t>Alteração</a:t>
            </a:r>
            <a:r>
              <a:rPr lang="en-US" dirty="0" smtClean="0"/>
              <a:t> de </a:t>
            </a:r>
            <a:r>
              <a:rPr lang="en-US" dirty="0" err="1" smtClean="0"/>
              <a:t>posição</a:t>
            </a:r>
            <a:r>
              <a:rPr lang="en-US" dirty="0" smtClean="0"/>
              <a:t> de </a:t>
            </a:r>
            <a:r>
              <a:rPr lang="en-US" dirty="0" err="1" smtClean="0"/>
              <a:t>maquina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endParaRPr lang="en-US" dirty="0" smtClean="0"/>
          </a:p>
          <a:p>
            <a:r>
              <a:rPr lang="en-US" dirty="0" err="1" smtClean="0"/>
              <a:t>Movimentar</a:t>
            </a:r>
            <a:r>
              <a:rPr lang="en-US" dirty="0" smtClean="0"/>
              <a:t> </a:t>
            </a:r>
            <a:r>
              <a:rPr lang="en-US" dirty="0" err="1" smtClean="0"/>
              <a:t>maquina</a:t>
            </a:r>
            <a:r>
              <a:rPr lang="en-US" dirty="0" smtClean="0"/>
              <a:t> entre </a:t>
            </a:r>
            <a:r>
              <a:rPr lang="en-US" dirty="0" err="1" smtClean="0"/>
              <a:t>linhas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endParaRPr lang="en-US" dirty="0" smtClean="0"/>
          </a:p>
          <a:p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simulação</a:t>
            </a:r>
            <a:r>
              <a:rPr lang="en-US" dirty="0" smtClean="0"/>
              <a:t> de </a:t>
            </a:r>
            <a:r>
              <a:rPr lang="en-US" dirty="0" err="1" smtClean="0"/>
              <a:t>plano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89" y="2279560"/>
            <a:ext cx="4467815" cy="25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20" y="5628066"/>
            <a:ext cx="8457912" cy="798491"/>
          </a:xfrm>
        </p:spPr>
        <p:txBody>
          <a:bodyPr/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e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máquinas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3915" y="0"/>
            <a:ext cx="9405938" cy="1400175"/>
          </a:xfrm>
        </p:spPr>
        <p:txBody>
          <a:bodyPr anchor="ctr"/>
          <a:lstStyle/>
          <a:p>
            <a:pPr algn="ctr"/>
            <a:r>
              <a:rPr lang="en-US" dirty="0" smtClean="0"/>
              <a:t>Master data configuration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20" y="1184856"/>
            <a:ext cx="8460160" cy="40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168" y="5241701"/>
            <a:ext cx="8455664" cy="1316247"/>
          </a:xfrm>
        </p:spPr>
        <p:txBody>
          <a:bodyPr/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e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n-US" dirty="0" smtClean="0"/>
          </a:p>
          <a:p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máquinas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68" y="1078202"/>
            <a:ext cx="8455664" cy="40475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3915" y="0"/>
            <a:ext cx="9405938" cy="1400175"/>
          </a:xfrm>
        </p:spPr>
        <p:txBody>
          <a:bodyPr anchor="ctr"/>
          <a:lstStyle/>
          <a:p>
            <a:pPr algn="ctr"/>
            <a:r>
              <a:rPr lang="en-US" dirty="0" smtClean="0"/>
              <a:t>Master data configuration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168" y="5624422"/>
            <a:ext cx="8455664" cy="734096"/>
          </a:xfrm>
        </p:spPr>
        <p:txBody>
          <a:bodyPr/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e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operações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3915" y="0"/>
            <a:ext cx="9405938" cy="1400175"/>
          </a:xfrm>
        </p:spPr>
        <p:txBody>
          <a:bodyPr anchor="ctr"/>
          <a:lstStyle/>
          <a:p>
            <a:pPr algn="ctr"/>
            <a:r>
              <a:rPr lang="en-US" dirty="0" smtClean="0"/>
              <a:t>Master data configuration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78" y="1116817"/>
            <a:ext cx="8628845" cy="41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168" y="5624422"/>
            <a:ext cx="8455664" cy="73409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e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plano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 de um </a:t>
            </a:r>
            <a:r>
              <a:rPr lang="en-US" dirty="0" err="1" smtClean="0"/>
              <a:t>produto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3915" y="0"/>
            <a:ext cx="9405938" cy="1400175"/>
          </a:xfrm>
        </p:spPr>
        <p:txBody>
          <a:bodyPr anchor="ctr"/>
          <a:lstStyle/>
          <a:p>
            <a:pPr algn="ctr"/>
            <a:r>
              <a:rPr lang="en-US" dirty="0" smtClean="0"/>
              <a:t>Master data configuration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33" y="1089236"/>
            <a:ext cx="9019535" cy="42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168" y="5624422"/>
            <a:ext cx="8455664" cy="73409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e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linhas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máquinas</a:t>
            </a:r>
            <a:r>
              <a:rPr lang="en-US" dirty="0" smtClean="0"/>
              <a:t> </a:t>
            </a:r>
            <a:r>
              <a:rPr lang="en-US" dirty="0" err="1" smtClean="0"/>
              <a:t>pertencentes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3915" y="0"/>
            <a:ext cx="9405938" cy="1400175"/>
          </a:xfrm>
        </p:spPr>
        <p:txBody>
          <a:bodyPr anchor="ctr"/>
          <a:lstStyle/>
          <a:p>
            <a:pPr algn="ctr"/>
            <a:r>
              <a:rPr lang="en-US" dirty="0" smtClean="0"/>
              <a:t>Master data configuration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834" y="1095054"/>
            <a:ext cx="9148332" cy="437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1400530"/>
          </a:xfrm>
        </p:spPr>
        <p:txBody>
          <a:bodyPr anchor="ctr"/>
          <a:lstStyle/>
          <a:p>
            <a:pPr algn="ctr"/>
            <a:r>
              <a:rPr lang="en-US" dirty="0" err="1"/>
              <a:t>Á</a:t>
            </a:r>
            <a:r>
              <a:rPr lang="en-US" dirty="0" err="1" smtClean="0"/>
              <a:t>rea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868" y="5010846"/>
            <a:ext cx="8946541" cy="1096849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Consulta</a:t>
            </a:r>
            <a:r>
              <a:rPr lang="en-US" dirty="0" smtClean="0"/>
              <a:t> e </a:t>
            </a:r>
            <a:r>
              <a:rPr lang="en-US" dirty="0" err="1" smtClean="0"/>
              <a:t>edição</a:t>
            </a:r>
            <a:r>
              <a:rPr lang="en-US" dirty="0" smtClean="0"/>
              <a:t> de dados do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logado</a:t>
            </a:r>
            <a:endParaRPr lang="en-US" dirty="0" smtClean="0"/>
          </a:p>
          <a:p>
            <a:r>
              <a:rPr lang="en-US" dirty="0" err="1" smtClean="0"/>
              <a:t>Exercício</a:t>
            </a:r>
            <a:r>
              <a:rPr lang="en-US" dirty="0" smtClean="0"/>
              <a:t> do </a:t>
            </a:r>
            <a:r>
              <a:rPr lang="en-US" dirty="0" err="1" smtClean="0"/>
              <a:t>direito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esquecimento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435"/>
          <a:stretch/>
        </p:blipFill>
        <p:spPr>
          <a:xfrm>
            <a:off x="1741868" y="1258864"/>
            <a:ext cx="8708264" cy="36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1400530"/>
          </a:xfrm>
        </p:spPr>
        <p:txBody>
          <a:bodyPr anchor="ctr"/>
          <a:lstStyle/>
          <a:p>
            <a:pPr algn="ctr"/>
            <a:r>
              <a:rPr lang="en-US" dirty="0" err="1"/>
              <a:t>Á</a:t>
            </a:r>
            <a:r>
              <a:rPr lang="en-US" dirty="0" err="1" smtClean="0"/>
              <a:t>rea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(</a:t>
            </a:r>
            <a:r>
              <a:rPr lang="en-US" dirty="0" err="1" smtClean="0"/>
              <a:t>configurador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868" y="5010846"/>
            <a:ext cx="7633951" cy="109684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Consulta</a:t>
            </a:r>
            <a:r>
              <a:rPr lang="en-US" dirty="0" smtClean="0"/>
              <a:t> de dados de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endParaRPr lang="en-US" dirty="0" smtClean="0"/>
          </a:p>
          <a:p>
            <a:r>
              <a:rPr lang="en-US" dirty="0" smtClean="0"/>
              <a:t>Mais </a:t>
            </a:r>
            <a:r>
              <a:rPr lang="en-US" dirty="0" err="1" smtClean="0"/>
              <a:t>permissões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garantidas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configurador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ficheiro</a:t>
            </a:r>
            <a:r>
              <a:rPr lang="en-US" dirty="0" smtClean="0"/>
              <a:t> de </a:t>
            </a:r>
            <a:r>
              <a:rPr lang="en-US" dirty="0" err="1" smtClean="0"/>
              <a:t>configuração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61" y="1400530"/>
            <a:ext cx="9734479" cy="34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2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194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Master data configuration </vt:lpstr>
      <vt:lpstr>Master data configuration </vt:lpstr>
      <vt:lpstr>Master data configuration </vt:lpstr>
      <vt:lpstr>Master data configuration </vt:lpstr>
      <vt:lpstr>Master data configuration </vt:lpstr>
      <vt:lpstr>Área cliente</vt:lpstr>
      <vt:lpstr>Área clientes (configurador)</vt:lpstr>
      <vt:lpstr>Área encomendas</vt:lpstr>
      <vt:lpstr>Área de planeamento de produção</vt:lpstr>
      <vt:lpstr>Área de visualização - Widgets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Barbosa (1150486)</dc:creator>
  <cp:lastModifiedBy>Pedro Barbosa (1150486)</cp:lastModifiedBy>
  <cp:revision>13</cp:revision>
  <dcterms:created xsi:type="dcterms:W3CDTF">2020-01-04T13:50:10Z</dcterms:created>
  <dcterms:modified xsi:type="dcterms:W3CDTF">2020-01-04T17:05:02Z</dcterms:modified>
</cp:coreProperties>
</file>