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6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</p:sldIdLst>
  <p:sldSz cx="9144000" cy="5143500" type="screen16x9"/>
  <p:notesSz cx="6858000" cy="9144000"/>
  <p:defaultTextStyle>
    <a:defPPr>
      <a:defRPr lang="de-DE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CA695-0693-4E6E-9477-4285029AD60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17005B7-F699-4BC9-8121-A224578B6808}">
      <dgm:prSet phldrT="[Text]"/>
      <dgm:spPr/>
      <dgm:t>
        <a:bodyPr/>
        <a:lstStyle/>
        <a:p>
          <a:r>
            <a:rPr lang="de-DE" dirty="0"/>
            <a:t>Home-Pos</a:t>
          </a:r>
        </a:p>
        <a:p>
          <a:r>
            <a:rPr lang="de-DE" dirty="0"/>
            <a:t>[0, 0, 0]</a:t>
          </a:r>
        </a:p>
      </dgm:t>
    </dgm:pt>
    <dgm:pt modelId="{12F5E592-E6F4-4AF0-9320-A55A67D7F657}" type="parTrans" cxnId="{54ADE63D-1726-4AE9-B7B7-0BEBB37414FC}">
      <dgm:prSet/>
      <dgm:spPr/>
      <dgm:t>
        <a:bodyPr/>
        <a:lstStyle/>
        <a:p>
          <a:endParaRPr lang="de-DE"/>
        </a:p>
      </dgm:t>
    </dgm:pt>
    <dgm:pt modelId="{08AC074F-487E-4980-9A37-9B25C5BB3FD1}" type="sibTrans" cxnId="{54ADE63D-1726-4AE9-B7B7-0BEBB37414FC}">
      <dgm:prSet/>
      <dgm:spPr/>
      <dgm:t>
        <a:bodyPr/>
        <a:lstStyle/>
        <a:p>
          <a:endParaRPr lang="de-DE"/>
        </a:p>
      </dgm:t>
    </dgm:pt>
    <dgm:pt modelId="{E56FB492-211C-4061-8FDC-63967AE0CEEB}">
      <dgm:prSet phldrT="[Text]"/>
      <dgm:spPr/>
      <dgm:t>
        <a:bodyPr/>
        <a:lstStyle/>
        <a:p>
          <a:r>
            <a:rPr lang="de-DE" dirty="0"/>
            <a:t>Bild aufnehmen</a:t>
          </a:r>
        </a:p>
      </dgm:t>
    </dgm:pt>
    <dgm:pt modelId="{674DC782-FADD-4D35-9449-132F4D511C3D}" type="parTrans" cxnId="{A0D6BB16-41A8-460C-8496-0BCCAD78C169}">
      <dgm:prSet/>
      <dgm:spPr/>
      <dgm:t>
        <a:bodyPr/>
        <a:lstStyle/>
        <a:p>
          <a:endParaRPr lang="de-DE"/>
        </a:p>
      </dgm:t>
    </dgm:pt>
    <dgm:pt modelId="{0BFC0B48-F362-4B28-BE5B-4229A091EC90}" type="sibTrans" cxnId="{A0D6BB16-41A8-460C-8496-0BCCAD78C169}">
      <dgm:prSet/>
      <dgm:spPr/>
      <dgm:t>
        <a:bodyPr/>
        <a:lstStyle/>
        <a:p>
          <a:endParaRPr lang="de-DE"/>
        </a:p>
      </dgm:t>
    </dgm:pt>
    <dgm:pt modelId="{9ADBA751-604A-49C5-81E3-66434816E166}">
      <dgm:prSet phldrT="[Text]"/>
      <dgm:spPr/>
      <dgm:t>
        <a:bodyPr/>
        <a:lstStyle/>
        <a:p>
          <a:r>
            <a:rPr lang="de-DE" dirty="0"/>
            <a:t>Farbkleckse erkennen </a:t>
          </a:r>
        </a:p>
        <a:p>
          <a:r>
            <a:rPr lang="de-DE" dirty="0"/>
            <a:t>[x, y]</a:t>
          </a:r>
        </a:p>
      </dgm:t>
    </dgm:pt>
    <dgm:pt modelId="{A7BC6F1C-5365-4FA2-A6EF-3CB692985AF3}" type="parTrans" cxnId="{20343A9E-0BD4-4062-9DDD-512E6F44F2A4}">
      <dgm:prSet/>
      <dgm:spPr/>
      <dgm:t>
        <a:bodyPr/>
        <a:lstStyle/>
        <a:p>
          <a:endParaRPr lang="de-DE"/>
        </a:p>
      </dgm:t>
    </dgm:pt>
    <dgm:pt modelId="{A5026497-AF31-46F9-BFEA-1B735B69F7F3}" type="sibTrans" cxnId="{20343A9E-0BD4-4062-9DDD-512E6F44F2A4}">
      <dgm:prSet/>
      <dgm:spPr/>
      <dgm:t>
        <a:bodyPr/>
        <a:lstStyle/>
        <a:p>
          <a:endParaRPr lang="de-DE"/>
        </a:p>
      </dgm:t>
    </dgm:pt>
    <dgm:pt modelId="{A2EA9398-4232-4797-90CC-85D38F6274FB}">
      <dgm:prSet phldrT="[Text]"/>
      <dgm:spPr/>
      <dgm:t>
        <a:bodyPr/>
        <a:lstStyle/>
        <a:p>
          <a:r>
            <a:rPr lang="de-DE" dirty="0"/>
            <a:t>Fahrt zu [</a:t>
          </a:r>
          <a:r>
            <a:rPr lang="de-DE" dirty="0" err="1"/>
            <a:t>x,y</a:t>
          </a:r>
          <a:r>
            <a:rPr lang="de-DE" dirty="0"/>
            <a:t>]</a:t>
          </a:r>
        </a:p>
      </dgm:t>
    </dgm:pt>
    <dgm:pt modelId="{E58E007C-6AA6-4B56-80AE-845B86EC5782}" type="parTrans" cxnId="{61B269B6-84A1-4ADF-87EC-16F0A423972B}">
      <dgm:prSet/>
      <dgm:spPr/>
      <dgm:t>
        <a:bodyPr/>
        <a:lstStyle/>
        <a:p>
          <a:endParaRPr lang="de-DE"/>
        </a:p>
      </dgm:t>
    </dgm:pt>
    <dgm:pt modelId="{FF698F58-0048-4D6F-BFEF-013D2415AADC}" type="sibTrans" cxnId="{61B269B6-84A1-4ADF-87EC-16F0A423972B}">
      <dgm:prSet/>
      <dgm:spPr/>
      <dgm:t>
        <a:bodyPr/>
        <a:lstStyle/>
        <a:p>
          <a:endParaRPr lang="de-DE"/>
        </a:p>
      </dgm:t>
    </dgm:pt>
    <dgm:pt modelId="{34860DF2-7F49-4173-8EC2-CEC38BD3B72D}">
      <dgm:prSet phldrT="[Text]"/>
      <dgm:spPr/>
      <dgm:t>
        <a:bodyPr/>
        <a:lstStyle/>
        <a:p>
          <a:r>
            <a:rPr lang="de-DE" dirty="0"/>
            <a:t>Objekt erkennen</a:t>
          </a:r>
        </a:p>
      </dgm:t>
    </dgm:pt>
    <dgm:pt modelId="{19323C31-B558-4A52-BC62-8BA755389A3F}" type="parTrans" cxnId="{949F77EB-1A96-46BF-9660-BC089EE2A504}">
      <dgm:prSet/>
      <dgm:spPr/>
      <dgm:t>
        <a:bodyPr/>
        <a:lstStyle/>
        <a:p>
          <a:endParaRPr lang="de-DE"/>
        </a:p>
      </dgm:t>
    </dgm:pt>
    <dgm:pt modelId="{430CB9D9-40B1-4F4B-AF19-FEF4EA9A748C}" type="sibTrans" cxnId="{949F77EB-1A96-46BF-9660-BC089EE2A504}">
      <dgm:prSet/>
      <dgm:spPr/>
      <dgm:t>
        <a:bodyPr/>
        <a:lstStyle/>
        <a:p>
          <a:endParaRPr lang="de-DE"/>
        </a:p>
      </dgm:t>
    </dgm:pt>
    <dgm:pt modelId="{AEF639EE-D263-433E-94E7-2C7DB9363AF6}">
      <dgm:prSet/>
      <dgm:spPr/>
      <dgm:t>
        <a:bodyPr/>
        <a:lstStyle/>
        <a:p>
          <a:r>
            <a:rPr lang="de-DE" dirty="0" err="1"/>
            <a:t>Stereovision</a:t>
          </a:r>
          <a:r>
            <a:rPr lang="de-DE" dirty="0"/>
            <a:t> [x, y, z]</a:t>
          </a:r>
        </a:p>
      </dgm:t>
    </dgm:pt>
    <dgm:pt modelId="{C9574C3F-80E6-4569-B5C0-9F13CF9F492D}" type="parTrans" cxnId="{25FF6E96-BC68-4BB1-A117-F01AE0B2B661}">
      <dgm:prSet/>
      <dgm:spPr/>
      <dgm:t>
        <a:bodyPr/>
        <a:lstStyle/>
        <a:p>
          <a:endParaRPr lang="de-DE"/>
        </a:p>
      </dgm:t>
    </dgm:pt>
    <dgm:pt modelId="{7A73D5B1-DE56-4CD9-8D63-DEBE74F665E3}" type="sibTrans" cxnId="{25FF6E96-BC68-4BB1-A117-F01AE0B2B661}">
      <dgm:prSet/>
      <dgm:spPr/>
      <dgm:t>
        <a:bodyPr/>
        <a:lstStyle/>
        <a:p>
          <a:endParaRPr lang="de-DE"/>
        </a:p>
      </dgm:t>
    </dgm:pt>
    <dgm:pt modelId="{727B8748-BD1D-4221-AA1B-DED2087E2B24}">
      <dgm:prSet/>
      <dgm:spPr/>
      <dgm:t>
        <a:bodyPr/>
        <a:lstStyle/>
        <a:p>
          <a:r>
            <a:rPr lang="de-DE" dirty="0"/>
            <a:t>Objekt greifen</a:t>
          </a:r>
        </a:p>
      </dgm:t>
    </dgm:pt>
    <dgm:pt modelId="{FBB5BD46-06B3-4DB7-AB23-4A53F354C541}" type="parTrans" cxnId="{D7AABF5F-3AE9-41D5-93CC-DBD3ED94222C}">
      <dgm:prSet/>
      <dgm:spPr/>
      <dgm:t>
        <a:bodyPr/>
        <a:lstStyle/>
        <a:p>
          <a:endParaRPr lang="de-DE"/>
        </a:p>
      </dgm:t>
    </dgm:pt>
    <dgm:pt modelId="{AA060DB8-D1C3-4712-88AE-0B0AE7A05866}" type="sibTrans" cxnId="{D7AABF5F-3AE9-41D5-93CC-DBD3ED94222C}">
      <dgm:prSet/>
      <dgm:spPr/>
      <dgm:t>
        <a:bodyPr/>
        <a:lstStyle/>
        <a:p>
          <a:endParaRPr lang="de-DE"/>
        </a:p>
      </dgm:t>
    </dgm:pt>
    <dgm:pt modelId="{3B064F30-723D-4502-B50B-AF26698823FE}" type="pres">
      <dgm:prSet presAssocID="{CF4CA695-0693-4E6E-9477-4285029AD60B}" presName="cycle" presStyleCnt="0">
        <dgm:presLayoutVars>
          <dgm:dir/>
          <dgm:resizeHandles val="exact"/>
        </dgm:presLayoutVars>
      </dgm:prSet>
      <dgm:spPr/>
    </dgm:pt>
    <dgm:pt modelId="{B162048A-09FF-43F8-AF10-6DC3F439BF93}" type="pres">
      <dgm:prSet presAssocID="{317005B7-F699-4BC9-8121-A224578B6808}" presName="node" presStyleLbl="node1" presStyleIdx="0" presStyleCnt="7">
        <dgm:presLayoutVars>
          <dgm:bulletEnabled val="1"/>
        </dgm:presLayoutVars>
      </dgm:prSet>
      <dgm:spPr/>
    </dgm:pt>
    <dgm:pt modelId="{425C7075-ED5C-493F-81F8-64B9DE9D70C0}" type="pres">
      <dgm:prSet presAssocID="{08AC074F-487E-4980-9A37-9B25C5BB3FD1}" presName="sibTrans" presStyleLbl="sibTrans2D1" presStyleIdx="0" presStyleCnt="7"/>
      <dgm:spPr/>
    </dgm:pt>
    <dgm:pt modelId="{F1A78C40-9C7A-4A61-90D4-B57FF5732E65}" type="pres">
      <dgm:prSet presAssocID="{08AC074F-487E-4980-9A37-9B25C5BB3FD1}" presName="connectorText" presStyleLbl="sibTrans2D1" presStyleIdx="0" presStyleCnt="7"/>
      <dgm:spPr/>
    </dgm:pt>
    <dgm:pt modelId="{F10E721D-6072-47A1-B730-2C28D890FE3D}" type="pres">
      <dgm:prSet presAssocID="{E56FB492-211C-4061-8FDC-63967AE0CEEB}" presName="node" presStyleLbl="node1" presStyleIdx="1" presStyleCnt="7">
        <dgm:presLayoutVars>
          <dgm:bulletEnabled val="1"/>
        </dgm:presLayoutVars>
      </dgm:prSet>
      <dgm:spPr/>
    </dgm:pt>
    <dgm:pt modelId="{DDCB7911-4ECC-4EBA-9DC6-75D7384AE562}" type="pres">
      <dgm:prSet presAssocID="{0BFC0B48-F362-4B28-BE5B-4229A091EC90}" presName="sibTrans" presStyleLbl="sibTrans2D1" presStyleIdx="1" presStyleCnt="7"/>
      <dgm:spPr/>
    </dgm:pt>
    <dgm:pt modelId="{B60D460C-CB91-470D-B87F-D2D000F7754A}" type="pres">
      <dgm:prSet presAssocID="{0BFC0B48-F362-4B28-BE5B-4229A091EC90}" presName="connectorText" presStyleLbl="sibTrans2D1" presStyleIdx="1" presStyleCnt="7"/>
      <dgm:spPr/>
    </dgm:pt>
    <dgm:pt modelId="{AB1E3D24-74C6-43BD-9415-405272E07B93}" type="pres">
      <dgm:prSet presAssocID="{9ADBA751-604A-49C5-81E3-66434816E166}" presName="node" presStyleLbl="node1" presStyleIdx="2" presStyleCnt="7">
        <dgm:presLayoutVars>
          <dgm:bulletEnabled val="1"/>
        </dgm:presLayoutVars>
      </dgm:prSet>
      <dgm:spPr/>
    </dgm:pt>
    <dgm:pt modelId="{90724287-CA81-49AF-BAEB-C34AC0903294}" type="pres">
      <dgm:prSet presAssocID="{A5026497-AF31-46F9-BFEA-1B735B69F7F3}" presName="sibTrans" presStyleLbl="sibTrans2D1" presStyleIdx="2" presStyleCnt="7"/>
      <dgm:spPr/>
    </dgm:pt>
    <dgm:pt modelId="{259351F7-BC7B-4617-B9B5-6BE12D2A3283}" type="pres">
      <dgm:prSet presAssocID="{A5026497-AF31-46F9-BFEA-1B735B69F7F3}" presName="connectorText" presStyleLbl="sibTrans2D1" presStyleIdx="2" presStyleCnt="7"/>
      <dgm:spPr/>
    </dgm:pt>
    <dgm:pt modelId="{A92B76AB-2A8E-4328-9247-01FAD0930F13}" type="pres">
      <dgm:prSet presAssocID="{A2EA9398-4232-4797-90CC-85D38F6274FB}" presName="node" presStyleLbl="node1" presStyleIdx="3" presStyleCnt="7">
        <dgm:presLayoutVars>
          <dgm:bulletEnabled val="1"/>
        </dgm:presLayoutVars>
      </dgm:prSet>
      <dgm:spPr/>
    </dgm:pt>
    <dgm:pt modelId="{4BA64D54-575D-41F8-91A1-A60C497EA16C}" type="pres">
      <dgm:prSet presAssocID="{FF698F58-0048-4D6F-BFEF-013D2415AADC}" presName="sibTrans" presStyleLbl="sibTrans2D1" presStyleIdx="3" presStyleCnt="7"/>
      <dgm:spPr/>
    </dgm:pt>
    <dgm:pt modelId="{F1078504-E393-428C-B498-FF337CF63CF9}" type="pres">
      <dgm:prSet presAssocID="{FF698F58-0048-4D6F-BFEF-013D2415AADC}" presName="connectorText" presStyleLbl="sibTrans2D1" presStyleIdx="3" presStyleCnt="7"/>
      <dgm:spPr/>
    </dgm:pt>
    <dgm:pt modelId="{57A18154-393D-4A25-AA0E-D04DD7B14B0E}" type="pres">
      <dgm:prSet presAssocID="{34860DF2-7F49-4173-8EC2-CEC38BD3B72D}" presName="node" presStyleLbl="node1" presStyleIdx="4" presStyleCnt="7">
        <dgm:presLayoutVars>
          <dgm:bulletEnabled val="1"/>
        </dgm:presLayoutVars>
      </dgm:prSet>
      <dgm:spPr/>
    </dgm:pt>
    <dgm:pt modelId="{A4B14E85-3E89-4424-AE4B-E82025F23A2F}" type="pres">
      <dgm:prSet presAssocID="{430CB9D9-40B1-4F4B-AF19-FEF4EA9A748C}" presName="sibTrans" presStyleLbl="sibTrans2D1" presStyleIdx="4" presStyleCnt="7"/>
      <dgm:spPr/>
    </dgm:pt>
    <dgm:pt modelId="{30D44A94-FD24-494B-89E1-E4A55642FDC4}" type="pres">
      <dgm:prSet presAssocID="{430CB9D9-40B1-4F4B-AF19-FEF4EA9A748C}" presName="connectorText" presStyleLbl="sibTrans2D1" presStyleIdx="4" presStyleCnt="7"/>
      <dgm:spPr/>
    </dgm:pt>
    <dgm:pt modelId="{7479DA48-126B-4F7B-88E2-32EC0782EB65}" type="pres">
      <dgm:prSet presAssocID="{AEF639EE-D263-433E-94E7-2C7DB9363AF6}" presName="node" presStyleLbl="node1" presStyleIdx="5" presStyleCnt="7">
        <dgm:presLayoutVars>
          <dgm:bulletEnabled val="1"/>
        </dgm:presLayoutVars>
      </dgm:prSet>
      <dgm:spPr/>
    </dgm:pt>
    <dgm:pt modelId="{1B117B96-F0DA-4A70-8B8A-09F1B85D8079}" type="pres">
      <dgm:prSet presAssocID="{7A73D5B1-DE56-4CD9-8D63-DEBE74F665E3}" presName="sibTrans" presStyleLbl="sibTrans2D1" presStyleIdx="5" presStyleCnt="7"/>
      <dgm:spPr/>
    </dgm:pt>
    <dgm:pt modelId="{FB25037C-AC6F-465F-8858-03B1EFC630E4}" type="pres">
      <dgm:prSet presAssocID="{7A73D5B1-DE56-4CD9-8D63-DEBE74F665E3}" presName="connectorText" presStyleLbl="sibTrans2D1" presStyleIdx="5" presStyleCnt="7"/>
      <dgm:spPr/>
    </dgm:pt>
    <dgm:pt modelId="{8D18C534-BCEE-4EEA-BCAA-2AABCA2145CF}" type="pres">
      <dgm:prSet presAssocID="{727B8748-BD1D-4221-AA1B-DED2087E2B24}" presName="node" presStyleLbl="node1" presStyleIdx="6" presStyleCnt="7">
        <dgm:presLayoutVars>
          <dgm:bulletEnabled val="1"/>
        </dgm:presLayoutVars>
      </dgm:prSet>
      <dgm:spPr/>
    </dgm:pt>
    <dgm:pt modelId="{3D3D9019-0EC0-43FE-BB28-17435FA8F85D}" type="pres">
      <dgm:prSet presAssocID="{AA060DB8-D1C3-4712-88AE-0B0AE7A05866}" presName="sibTrans" presStyleLbl="sibTrans2D1" presStyleIdx="6" presStyleCnt="7"/>
      <dgm:spPr/>
    </dgm:pt>
    <dgm:pt modelId="{35BD8CE0-CCA0-4727-BB85-47791D81FD09}" type="pres">
      <dgm:prSet presAssocID="{AA060DB8-D1C3-4712-88AE-0B0AE7A05866}" presName="connectorText" presStyleLbl="sibTrans2D1" presStyleIdx="6" presStyleCnt="7"/>
      <dgm:spPr/>
    </dgm:pt>
  </dgm:ptLst>
  <dgm:cxnLst>
    <dgm:cxn modelId="{6C1B7000-AABB-4549-B5F1-7AD028659DA4}" type="presOf" srcId="{FF698F58-0048-4D6F-BFEF-013D2415AADC}" destId="{4BA64D54-575D-41F8-91A1-A60C497EA16C}" srcOrd="0" destOrd="0" presId="urn:microsoft.com/office/officeart/2005/8/layout/cycle2"/>
    <dgm:cxn modelId="{E1AF0E02-F00C-4351-8717-B92C8DDD5DD7}" type="presOf" srcId="{AEF639EE-D263-433E-94E7-2C7DB9363AF6}" destId="{7479DA48-126B-4F7B-88E2-32EC0782EB65}" srcOrd="0" destOrd="0" presId="urn:microsoft.com/office/officeart/2005/8/layout/cycle2"/>
    <dgm:cxn modelId="{1525300C-6B18-44A0-87DB-43ED26FE6736}" type="presOf" srcId="{AA060DB8-D1C3-4712-88AE-0B0AE7A05866}" destId="{3D3D9019-0EC0-43FE-BB28-17435FA8F85D}" srcOrd="0" destOrd="0" presId="urn:microsoft.com/office/officeart/2005/8/layout/cycle2"/>
    <dgm:cxn modelId="{A0D6BB16-41A8-460C-8496-0BCCAD78C169}" srcId="{CF4CA695-0693-4E6E-9477-4285029AD60B}" destId="{E56FB492-211C-4061-8FDC-63967AE0CEEB}" srcOrd="1" destOrd="0" parTransId="{674DC782-FADD-4D35-9449-132F4D511C3D}" sibTransId="{0BFC0B48-F362-4B28-BE5B-4229A091EC90}"/>
    <dgm:cxn modelId="{9E5B2219-A49D-47B2-829B-91528AF28BAE}" type="presOf" srcId="{A5026497-AF31-46F9-BFEA-1B735B69F7F3}" destId="{259351F7-BC7B-4617-B9B5-6BE12D2A3283}" srcOrd="1" destOrd="0" presId="urn:microsoft.com/office/officeart/2005/8/layout/cycle2"/>
    <dgm:cxn modelId="{7B770B28-5D77-4C69-B98E-F31C9862E117}" type="presOf" srcId="{CF4CA695-0693-4E6E-9477-4285029AD60B}" destId="{3B064F30-723D-4502-B50B-AF26698823FE}" srcOrd="0" destOrd="0" presId="urn:microsoft.com/office/officeart/2005/8/layout/cycle2"/>
    <dgm:cxn modelId="{13360F2C-E826-4693-AA76-DC9ACFC590F1}" type="presOf" srcId="{E56FB492-211C-4061-8FDC-63967AE0CEEB}" destId="{F10E721D-6072-47A1-B730-2C28D890FE3D}" srcOrd="0" destOrd="0" presId="urn:microsoft.com/office/officeart/2005/8/layout/cycle2"/>
    <dgm:cxn modelId="{51B8FF3B-95C6-4433-9CBE-42614DE5CEB7}" type="presOf" srcId="{430CB9D9-40B1-4F4B-AF19-FEF4EA9A748C}" destId="{30D44A94-FD24-494B-89E1-E4A55642FDC4}" srcOrd="1" destOrd="0" presId="urn:microsoft.com/office/officeart/2005/8/layout/cycle2"/>
    <dgm:cxn modelId="{54ADE63D-1726-4AE9-B7B7-0BEBB37414FC}" srcId="{CF4CA695-0693-4E6E-9477-4285029AD60B}" destId="{317005B7-F699-4BC9-8121-A224578B6808}" srcOrd="0" destOrd="0" parTransId="{12F5E592-E6F4-4AF0-9320-A55A67D7F657}" sibTransId="{08AC074F-487E-4980-9A37-9B25C5BB3FD1}"/>
    <dgm:cxn modelId="{D7AABF5F-3AE9-41D5-93CC-DBD3ED94222C}" srcId="{CF4CA695-0693-4E6E-9477-4285029AD60B}" destId="{727B8748-BD1D-4221-AA1B-DED2087E2B24}" srcOrd="6" destOrd="0" parTransId="{FBB5BD46-06B3-4DB7-AB23-4A53F354C541}" sibTransId="{AA060DB8-D1C3-4712-88AE-0B0AE7A05866}"/>
    <dgm:cxn modelId="{67892667-0675-42E1-B1EE-B86BC2BC7895}" type="presOf" srcId="{7A73D5B1-DE56-4CD9-8D63-DEBE74F665E3}" destId="{FB25037C-AC6F-465F-8858-03B1EFC630E4}" srcOrd="1" destOrd="0" presId="urn:microsoft.com/office/officeart/2005/8/layout/cycle2"/>
    <dgm:cxn modelId="{1D473C4B-0AA8-4381-95CF-D990CEEA0CFE}" type="presOf" srcId="{9ADBA751-604A-49C5-81E3-66434816E166}" destId="{AB1E3D24-74C6-43BD-9415-405272E07B93}" srcOrd="0" destOrd="0" presId="urn:microsoft.com/office/officeart/2005/8/layout/cycle2"/>
    <dgm:cxn modelId="{A68E754B-7A27-4ED8-ACFF-CD3DDCA28DD4}" type="presOf" srcId="{AA060DB8-D1C3-4712-88AE-0B0AE7A05866}" destId="{35BD8CE0-CCA0-4727-BB85-47791D81FD09}" srcOrd="1" destOrd="0" presId="urn:microsoft.com/office/officeart/2005/8/layout/cycle2"/>
    <dgm:cxn modelId="{BCF69656-2C12-472A-ADCB-778076856A44}" type="presOf" srcId="{08AC074F-487E-4980-9A37-9B25C5BB3FD1}" destId="{425C7075-ED5C-493F-81F8-64B9DE9D70C0}" srcOrd="0" destOrd="0" presId="urn:microsoft.com/office/officeart/2005/8/layout/cycle2"/>
    <dgm:cxn modelId="{B40AFD88-33BA-4497-B3CC-80060E1296D3}" type="presOf" srcId="{A2EA9398-4232-4797-90CC-85D38F6274FB}" destId="{A92B76AB-2A8E-4328-9247-01FAD0930F13}" srcOrd="0" destOrd="0" presId="urn:microsoft.com/office/officeart/2005/8/layout/cycle2"/>
    <dgm:cxn modelId="{3FB5558D-659E-4EBF-827D-1D38DE5E5507}" type="presOf" srcId="{317005B7-F699-4BC9-8121-A224578B6808}" destId="{B162048A-09FF-43F8-AF10-6DC3F439BF93}" srcOrd="0" destOrd="0" presId="urn:microsoft.com/office/officeart/2005/8/layout/cycle2"/>
    <dgm:cxn modelId="{BDE42E8E-2235-4DCB-92B5-6E7618922851}" type="presOf" srcId="{430CB9D9-40B1-4F4B-AF19-FEF4EA9A748C}" destId="{A4B14E85-3E89-4424-AE4B-E82025F23A2F}" srcOrd="0" destOrd="0" presId="urn:microsoft.com/office/officeart/2005/8/layout/cycle2"/>
    <dgm:cxn modelId="{324FE591-9B8C-4B27-89E1-FD6369A02A7D}" type="presOf" srcId="{0BFC0B48-F362-4B28-BE5B-4229A091EC90}" destId="{B60D460C-CB91-470D-B87F-D2D000F7754A}" srcOrd="1" destOrd="0" presId="urn:microsoft.com/office/officeart/2005/8/layout/cycle2"/>
    <dgm:cxn modelId="{25FF6E96-BC68-4BB1-A117-F01AE0B2B661}" srcId="{CF4CA695-0693-4E6E-9477-4285029AD60B}" destId="{AEF639EE-D263-433E-94E7-2C7DB9363AF6}" srcOrd="5" destOrd="0" parTransId="{C9574C3F-80E6-4569-B5C0-9F13CF9F492D}" sibTransId="{7A73D5B1-DE56-4CD9-8D63-DEBE74F665E3}"/>
    <dgm:cxn modelId="{20343A9E-0BD4-4062-9DDD-512E6F44F2A4}" srcId="{CF4CA695-0693-4E6E-9477-4285029AD60B}" destId="{9ADBA751-604A-49C5-81E3-66434816E166}" srcOrd="2" destOrd="0" parTransId="{A7BC6F1C-5365-4FA2-A6EF-3CB692985AF3}" sibTransId="{A5026497-AF31-46F9-BFEA-1B735B69F7F3}"/>
    <dgm:cxn modelId="{11AC519F-13B3-46C8-8623-0627F0941FFD}" type="presOf" srcId="{727B8748-BD1D-4221-AA1B-DED2087E2B24}" destId="{8D18C534-BCEE-4EEA-BCAA-2AABCA2145CF}" srcOrd="0" destOrd="0" presId="urn:microsoft.com/office/officeart/2005/8/layout/cycle2"/>
    <dgm:cxn modelId="{9C1BBFAC-D40C-446C-A795-5090109698E2}" type="presOf" srcId="{34860DF2-7F49-4173-8EC2-CEC38BD3B72D}" destId="{57A18154-393D-4A25-AA0E-D04DD7B14B0E}" srcOrd="0" destOrd="0" presId="urn:microsoft.com/office/officeart/2005/8/layout/cycle2"/>
    <dgm:cxn modelId="{61B269B6-84A1-4ADF-87EC-16F0A423972B}" srcId="{CF4CA695-0693-4E6E-9477-4285029AD60B}" destId="{A2EA9398-4232-4797-90CC-85D38F6274FB}" srcOrd="3" destOrd="0" parTransId="{E58E007C-6AA6-4B56-80AE-845B86EC5782}" sibTransId="{FF698F58-0048-4D6F-BFEF-013D2415AADC}"/>
    <dgm:cxn modelId="{6491E1B6-8A7A-453B-96F7-DBE14F6AE4A3}" type="presOf" srcId="{FF698F58-0048-4D6F-BFEF-013D2415AADC}" destId="{F1078504-E393-428C-B498-FF337CF63CF9}" srcOrd="1" destOrd="0" presId="urn:microsoft.com/office/officeart/2005/8/layout/cycle2"/>
    <dgm:cxn modelId="{875EC6BB-2913-4D5A-9ED6-ADCC21E0318B}" type="presOf" srcId="{A5026497-AF31-46F9-BFEA-1B735B69F7F3}" destId="{90724287-CA81-49AF-BAEB-C34AC0903294}" srcOrd="0" destOrd="0" presId="urn:microsoft.com/office/officeart/2005/8/layout/cycle2"/>
    <dgm:cxn modelId="{8D9AFBD0-0BF8-4C39-9F62-8C48F811A1F5}" type="presOf" srcId="{08AC074F-487E-4980-9A37-9B25C5BB3FD1}" destId="{F1A78C40-9C7A-4A61-90D4-B57FF5732E65}" srcOrd="1" destOrd="0" presId="urn:microsoft.com/office/officeart/2005/8/layout/cycle2"/>
    <dgm:cxn modelId="{926B64DA-6007-4B36-85F9-EB9AEDE6F3AB}" type="presOf" srcId="{7A73D5B1-DE56-4CD9-8D63-DEBE74F665E3}" destId="{1B117B96-F0DA-4A70-8B8A-09F1B85D8079}" srcOrd="0" destOrd="0" presId="urn:microsoft.com/office/officeart/2005/8/layout/cycle2"/>
    <dgm:cxn modelId="{949F77EB-1A96-46BF-9660-BC089EE2A504}" srcId="{CF4CA695-0693-4E6E-9477-4285029AD60B}" destId="{34860DF2-7F49-4173-8EC2-CEC38BD3B72D}" srcOrd="4" destOrd="0" parTransId="{19323C31-B558-4A52-BC62-8BA755389A3F}" sibTransId="{430CB9D9-40B1-4F4B-AF19-FEF4EA9A748C}"/>
    <dgm:cxn modelId="{E384D7F8-5267-4335-9D9D-FBECFB0EC797}" type="presOf" srcId="{0BFC0B48-F362-4B28-BE5B-4229A091EC90}" destId="{DDCB7911-4ECC-4EBA-9DC6-75D7384AE562}" srcOrd="0" destOrd="0" presId="urn:microsoft.com/office/officeart/2005/8/layout/cycle2"/>
    <dgm:cxn modelId="{CD8AB95D-A5AE-4890-B0B8-331E6528D6D2}" type="presParOf" srcId="{3B064F30-723D-4502-B50B-AF26698823FE}" destId="{B162048A-09FF-43F8-AF10-6DC3F439BF93}" srcOrd="0" destOrd="0" presId="urn:microsoft.com/office/officeart/2005/8/layout/cycle2"/>
    <dgm:cxn modelId="{F27E4DCA-6E66-435E-B165-8233C2FCEB69}" type="presParOf" srcId="{3B064F30-723D-4502-B50B-AF26698823FE}" destId="{425C7075-ED5C-493F-81F8-64B9DE9D70C0}" srcOrd="1" destOrd="0" presId="urn:microsoft.com/office/officeart/2005/8/layout/cycle2"/>
    <dgm:cxn modelId="{3E48A929-6179-42D1-8EA1-FF59A87CCB0A}" type="presParOf" srcId="{425C7075-ED5C-493F-81F8-64B9DE9D70C0}" destId="{F1A78C40-9C7A-4A61-90D4-B57FF5732E65}" srcOrd="0" destOrd="0" presId="urn:microsoft.com/office/officeart/2005/8/layout/cycle2"/>
    <dgm:cxn modelId="{9EFD985E-BFD9-4D16-9ED4-8BC25F168442}" type="presParOf" srcId="{3B064F30-723D-4502-B50B-AF26698823FE}" destId="{F10E721D-6072-47A1-B730-2C28D890FE3D}" srcOrd="2" destOrd="0" presId="urn:microsoft.com/office/officeart/2005/8/layout/cycle2"/>
    <dgm:cxn modelId="{C0EB9FE6-63DA-4294-A4C9-06798B547112}" type="presParOf" srcId="{3B064F30-723D-4502-B50B-AF26698823FE}" destId="{DDCB7911-4ECC-4EBA-9DC6-75D7384AE562}" srcOrd="3" destOrd="0" presId="urn:microsoft.com/office/officeart/2005/8/layout/cycle2"/>
    <dgm:cxn modelId="{F1F957AB-DB5A-48E3-93A8-59A8FDC733BE}" type="presParOf" srcId="{DDCB7911-4ECC-4EBA-9DC6-75D7384AE562}" destId="{B60D460C-CB91-470D-B87F-D2D000F7754A}" srcOrd="0" destOrd="0" presId="urn:microsoft.com/office/officeart/2005/8/layout/cycle2"/>
    <dgm:cxn modelId="{A2DDB5C2-F34A-467E-8D14-CF095B2E56B5}" type="presParOf" srcId="{3B064F30-723D-4502-B50B-AF26698823FE}" destId="{AB1E3D24-74C6-43BD-9415-405272E07B93}" srcOrd="4" destOrd="0" presId="urn:microsoft.com/office/officeart/2005/8/layout/cycle2"/>
    <dgm:cxn modelId="{1EE54F19-53BB-49FD-BADC-09CFD151BC41}" type="presParOf" srcId="{3B064F30-723D-4502-B50B-AF26698823FE}" destId="{90724287-CA81-49AF-BAEB-C34AC0903294}" srcOrd="5" destOrd="0" presId="urn:microsoft.com/office/officeart/2005/8/layout/cycle2"/>
    <dgm:cxn modelId="{F504C722-462B-44A4-A4D0-A7F29FF32E4B}" type="presParOf" srcId="{90724287-CA81-49AF-BAEB-C34AC0903294}" destId="{259351F7-BC7B-4617-B9B5-6BE12D2A3283}" srcOrd="0" destOrd="0" presId="urn:microsoft.com/office/officeart/2005/8/layout/cycle2"/>
    <dgm:cxn modelId="{8DA6A752-CC7F-4E73-A73B-EA09DF37BCA1}" type="presParOf" srcId="{3B064F30-723D-4502-B50B-AF26698823FE}" destId="{A92B76AB-2A8E-4328-9247-01FAD0930F13}" srcOrd="6" destOrd="0" presId="urn:microsoft.com/office/officeart/2005/8/layout/cycle2"/>
    <dgm:cxn modelId="{6CB82AAF-A192-447C-ACF6-86E5E626287B}" type="presParOf" srcId="{3B064F30-723D-4502-B50B-AF26698823FE}" destId="{4BA64D54-575D-41F8-91A1-A60C497EA16C}" srcOrd="7" destOrd="0" presId="urn:microsoft.com/office/officeart/2005/8/layout/cycle2"/>
    <dgm:cxn modelId="{AF817F5E-E5FF-4B48-AB04-2A910D37948B}" type="presParOf" srcId="{4BA64D54-575D-41F8-91A1-A60C497EA16C}" destId="{F1078504-E393-428C-B498-FF337CF63CF9}" srcOrd="0" destOrd="0" presId="urn:microsoft.com/office/officeart/2005/8/layout/cycle2"/>
    <dgm:cxn modelId="{ECA2363F-FAF2-4F2B-A28A-0B3A55B37BDB}" type="presParOf" srcId="{3B064F30-723D-4502-B50B-AF26698823FE}" destId="{57A18154-393D-4A25-AA0E-D04DD7B14B0E}" srcOrd="8" destOrd="0" presId="urn:microsoft.com/office/officeart/2005/8/layout/cycle2"/>
    <dgm:cxn modelId="{9130A8BF-4645-4ACB-A07B-EF51EF5ACCE2}" type="presParOf" srcId="{3B064F30-723D-4502-B50B-AF26698823FE}" destId="{A4B14E85-3E89-4424-AE4B-E82025F23A2F}" srcOrd="9" destOrd="0" presId="urn:microsoft.com/office/officeart/2005/8/layout/cycle2"/>
    <dgm:cxn modelId="{62B5AAEF-BF37-4805-947D-E0CE097630C2}" type="presParOf" srcId="{A4B14E85-3E89-4424-AE4B-E82025F23A2F}" destId="{30D44A94-FD24-494B-89E1-E4A55642FDC4}" srcOrd="0" destOrd="0" presId="urn:microsoft.com/office/officeart/2005/8/layout/cycle2"/>
    <dgm:cxn modelId="{3634E064-398D-4F59-8F85-C0E0C0277315}" type="presParOf" srcId="{3B064F30-723D-4502-B50B-AF26698823FE}" destId="{7479DA48-126B-4F7B-88E2-32EC0782EB65}" srcOrd="10" destOrd="0" presId="urn:microsoft.com/office/officeart/2005/8/layout/cycle2"/>
    <dgm:cxn modelId="{EF9A03E0-DE8F-43AC-9B05-2E7D3C72B0EB}" type="presParOf" srcId="{3B064F30-723D-4502-B50B-AF26698823FE}" destId="{1B117B96-F0DA-4A70-8B8A-09F1B85D8079}" srcOrd="11" destOrd="0" presId="urn:microsoft.com/office/officeart/2005/8/layout/cycle2"/>
    <dgm:cxn modelId="{EDF88AF9-385B-4417-9EC1-D3A53FC4DE1A}" type="presParOf" srcId="{1B117B96-F0DA-4A70-8B8A-09F1B85D8079}" destId="{FB25037C-AC6F-465F-8858-03B1EFC630E4}" srcOrd="0" destOrd="0" presId="urn:microsoft.com/office/officeart/2005/8/layout/cycle2"/>
    <dgm:cxn modelId="{B538A257-B34C-4E58-A73A-9EC6EEA22085}" type="presParOf" srcId="{3B064F30-723D-4502-B50B-AF26698823FE}" destId="{8D18C534-BCEE-4EEA-BCAA-2AABCA2145CF}" srcOrd="12" destOrd="0" presId="urn:microsoft.com/office/officeart/2005/8/layout/cycle2"/>
    <dgm:cxn modelId="{0812E086-BCDA-4938-B5C1-428B605FC429}" type="presParOf" srcId="{3B064F30-723D-4502-B50B-AF26698823FE}" destId="{3D3D9019-0EC0-43FE-BB28-17435FA8F85D}" srcOrd="13" destOrd="0" presId="urn:microsoft.com/office/officeart/2005/8/layout/cycle2"/>
    <dgm:cxn modelId="{C7C87067-C1F1-49D6-8487-C936B4C4058E}" type="presParOf" srcId="{3D3D9019-0EC0-43FE-BB28-17435FA8F85D}" destId="{35BD8CE0-CCA0-4727-BB85-47791D81FD0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048A-09FF-43F8-AF10-6DC3F439BF93}">
      <dsp:nvSpPr>
        <dsp:cNvPr id="0" name=""/>
        <dsp:cNvSpPr/>
      </dsp:nvSpPr>
      <dsp:spPr>
        <a:xfrm>
          <a:off x="2380387" y="694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Home-Pos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[0, 0, 0]</a:t>
          </a:r>
        </a:p>
      </dsp:txBody>
      <dsp:txXfrm>
        <a:off x="2494935" y="115242"/>
        <a:ext cx="553089" cy="553089"/>
      </dsp:txXfrm>
    </dsp:sp>
    <dsp:sp modelId="{425C7075-ED5C-493F-81F8-64B9DE9D70C0}">
      <dsp:nvSpPr>
        <dsp:cNvPr id="0" name=""/>
        <dsp:cNvSpPr/>
      </dsp:nvSpPr>
      <dsp:spPr>
        <a:xfrm rot="1542857">
          <a:off x="3191134" y="511825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194215" y="551125"/>
        <a:ext cx="145172" cy="158393"/>
      </dsp:txXfrm>
    </dsp:sp>
    <dsp:sp modelId="{F10E721D-6072-47A1-B730-2C28D890FE3D}">
      <dsp:nvSpPr>
        <dsp:cNvPr id="0" name=""/>
        <dsp:cNvSpPr/>
      </dsp:nvSpPr>
      <dsp:spPr>
        <a:xfrm>
          <a:off x="3437662" y="509851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Bild aufnehmen</a:t>
          </a:r>
        </a:p>
      </dsp:txBody>
      <dsp:txXfrm>
        <a:off x="3552210" y="624399"/>
        <a:ext cx="553089" cy="553089"/>
      </dsp:txXfrm>
    </dsp:sp>
    <dsp:sp modelId="{DDCB7911-4ECC-4EBA-9DC6-75D7384AE562}">
      <dsp:nvSpPr>
        <dsp:cNvPr id="0" name=""/>
        <dsp:cNvSpPr/>
      </dsp:nvSpPr>
      <dsp:spPr>
        <a:xfrm rot="4628571">
          <a:off x="3854316" y="1335260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3878502" y="1357728"/>
        <a:ext cx="145172" cy="158393"/>
      </dsp:txXfrm>
    </dsp:sp>
    <dsp:sp modelId="{AB1E3D24-74C6-43BD-9415-405272E07B93}">
      <dsp:nvSpPr>
        <dsp:cNvPr id="0" name=""/>
        <dsp:cNvSpPr/>
      </dsp:nvSpPr>
      <dsp:spPr>
        <a:xfrm>
          <a:off x="3698787" y="1653916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Farbkleckse erkennen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[x, y]</a:t>
          </a:r>
        </a:p>
      </dsp:txBody>
      <dsp:txXfrm>
        <a:off x="3813335" y="1768464"/>
        <a:ext cx="553089" cy="553089"/>
      </dsp:txXfrm>
    </dsp:sp>
    <dsp:sp modelId="{90724287-CA81-49AF-BAEB-C34AC0903294}">
      <dsp:nvSpPr>
        <dsp:cNvPr id="0" name=""/>
        <dsp:cNvSpPr/>
      </dsp:nvSpPr>
      <dsp:spPr>
        <a:xfrm rot="7714286">
          <a:off x="3624016" y="2367160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 rot="10800000">
        <a:off x="3674520" y="2395635"/>
        <a:ext cx="145172" cy="158393"/>
      </dsp:txXfrm>
    </dsp:sp>
    <dsp:sp modelId="{A92B76AB-2A8E-4328-9247-01FAD0930F13}">
      <dsp:nvSpPr>
        <dsp:cNvPr id="0" name=""/>
        <dsp:cNvSpPr/>
      </dsp:nvSpPr>
      <dsp:spPr>
        <a:xfrm>
          <a:off x="2967130" y="2571384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Fahrt zu [</a:t>
          </a:r>
          <a:r>
            <a:rPr lang="de-DE" sz="800" kern="1200" dirty="0" err="1"/>
            <a:t>x,y</a:t>
          </a:r>
          <a:r>
            <a:rPr lang="de-DE" sz="800" kern="1200" dirty="0"/>
            <a:t>]</a:t>
          </a:r>
        </a:p>
      </dsp:txBody>
      <dsp:txXfrm>
        <a:off x="3081678" y="2685932"/>
        <a:ext cx="553089" cy="553089"/>
      </dsp:txXfrm>
    </dsp:sp>
    <dsp:sp modelId="{4BA64D54-575D-41F8-91A1-A60C497EA16C}">
      <dsp:nvSpPr>
        <dsp:cNvPr id="0" name=""/>
        <dsp:cNvSpPr/>
      </dsp:nvSpPr>
      <dsp:spPr>
        <a:xfrm rot="10800000">
          <a:off x="2673655" y="2830483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 rot="10800000">
        <a:off x="2735872" y="2883280"/>
        <a:ext cx="145172" cy="158393"/>
      </dsp:txXfrm>
    </dsp:sp>
    <dsp:sp modelId="{57A18154-393D-4A25-AA0E-D04DD7B14B0E}">
      <dsp:nvSpPr>
        <dsp:cNvPr id="0" name=""/>
        <dsp:cNvSpPr/>
      </dsp:nvSpPr>
      <dsp:spPr>
        <a:xfrm>
          <a:off x="1793644" y="2571384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Objekt erkennen</a:t>
          </a:r>
        </a:p>
      </dsp:txBody>
      <dsp:txXfrm>
        <a:off x="1908192" y="2685932"/>
        <a:ext cx="553089" cy="553089"/>
      </dsp:txXfrm>
    </dsp:sp>
    <dsp:sp modelId="{A4B14E85-3E89-4424-AE4B-E82025F23A2F}">
      <dsp:nvSpPr>
        <dsp:cNvPr id="0" name=""/>
        <dsp:cNvSpPr/>
      </dsp:nvSpPr>
      <dsp:spPr>
        <a:xfrm rot="13885714">
          <a:off x="1718873" y="2376338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 rot="10800000">
        <a:off x="1769377" y="2453457"/>
        <a:ext cx="145172" cy="158393"/>
      </dsp:txXfrm>
    </dsp:sp>
    <dsp:sp modelId="{7479DA48-126B-4F7B-88E2-32EC0782EB65}">
      <dsp:nvSpPr>
        <dsp:cNvPr id="0" name=""/>
        <dsp:cNvSpPr/>
      </dsp:nvSpPr>
      <dsp:spPr>
        <a:xfrm>
          <a:off x="1061987" y="1653916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 err="1"/>
            <a:t>Stereovision</a:t>
          </a:r>
          <a:r>
            <a:rPr lang="de-DE" sz="800" kern="1200" dirty="0"/>
            <a:t> [x, y, z]</a:t>
          </a:r>
        </a:p>
      </dsp:txBody>
      <dsp:txXfrm>
        <a:off x="1176535" y="1768464"/>
        <a:ext cx="553089" cy="553089"/>
      </dsp:txXfrm>
    </dsp:sp>
    <dsp:sp modelId="{1B117B96-F0DA-4A70-8B8A-09F1B85D8079}">
      <dsp:nvSpPr>
        <dsp:cNvPr id="0" name=""/>
        <dsp:cNvSpPr/>
      </dsp:nvSpPr>
      <dsp:spPr>
        <a:xfrm rot="16971429">
          <a:off x="1478642" y="1346705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1502828" y="1429831"/>
        <a:ext cx="145172" cy="158393"/>
      </dsp:txXfrm>
    </dsp:sp>
    <dsp:sp modelId="{8D18C534-BCEE-4EEA-BCAA-2AABCA2145CF}">
      <dsp:nvSpPr>
        <dsp:cNvPr id="0" name=""/>
        <dsp:cNvSpPr/>
      </dsp:nvSpPr>
      <dsp:spPr>
        <a:xfrm>
          <a:off x="1323113" y="509851"/>
          <a:ext cx="782185" cy="782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Objekt greifen</a:t>
          </a:r>
        </a:p>
      </dsp:txBody>
      <dsp:txXfrm>
        <a:off x="1437661" y="624399"/>
        <a:ext cx="553089" cy="553089"/>
      </dsp:txXfrm>
    </dsp:sp>
    <dsp:sp modelId="{3D3D9019-0EC0-43FE-BB28-17435FA8F85D}">
      <dsp:nvSpPr>
        <dsp:cNvPr id="0" name=""/>
        <dsp:cNvSpPr/>
      </dsp:nvSpPr>
      <dsp:spPr>
        <a:xfrm rot="20057143">
          <a:off x="2133860" y="516918"/>
          <a:ext cx="207389" cy="26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136941" y="583212"/>
        <a:ext cx="145172" cy="15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670768-A6AF-4658-B67B-33C7A077908E}" type="datetimeFigureOut">
              <a:rPr lang="de-DE"/>
              <a:t>19.12.2024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7EBEA9-CA08-40EB-9640-482F4C6841F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1BE176-B23C-3839-326F-6B1E2A07C4D9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rcRect t="12090" b="3361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8" name="Ellipse 7"/>
          <p:cNvSpPr/>
          <p:nvPr userDrawn="1"/>
        </p:nvSpPr>
        <p:spPr bwMode="auto">
          <a:xfrm>
            <a:off x="2812774" y="812524"/>
            <a:ext cx="3518453" cy="3518453"/>
          </a:xfrm>
          <a:prstGeom prst="ellipse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3001617" y="1597819"/>
            <a:ext cx="3140766" cy="1102519"/>
          </a:xfrm>
        </p:spPr>
        <p:txBody>
          <a:bodyPr>
            <a:noAutofit/>
          </a:bodyPr>
          <a:lstStyle>
            <a:lvl1pPr>
              <a:defRPr sz="2800">
                <a:solidFill>
                  <a:srgbClr val="0092D2"/>
                </a:solidFill>
                <a:latin typeface="Normetica-B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124200" y="2994162"/>
            <a:ext cx="2895600" cy="74957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  <a:latin typeface="Liberation Serif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pic>
        <p:nvPicPr>
          <p:cNvPr id="9" name="Picture 2" descr="D:\HRW\Vorlagen\HRW-Logo_Transparenz.png"/>
          <p:cNvPicPr>
            <a:picLocks noChangeAspect="1" noChangeArrowheads="1"/>
          </p:cNvPicPr>
          <p:nvPr userDrawn="1"/>
        </p:nvPicPr>
        <p:blipFill>
          <a:blip r:embed="rId3"/>
          <a:stretch/>
        </p:blipFill>
        <p:spPr bwMode="auto">
          <a:xfrm>
            <a:off x="146369" y="236220"/>
            <a:ext cx="2064357" cy="685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386B9C-B756-4C8B-A788-E5246A1AE72A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EE641A1-9FB2-4521-9BA6-060B407C9668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3615450-8072-46BC-B3A3-77843ED066DF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21FCF0-5057-4164-8AEB-61C5B4C7D7D3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F1A501-DAC5-4A5B-80DE-BB97BFBE7F50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 vert="horz" lIns="91440" tIns="45720" rIns="91440" bIns="45720" rtlCol="0" anchor="ctr"/>
          <a:lstStyle>
            <a:lvl1pPr algn="l">
              <a:defRPr lang="de-DE"/>
            </a:lvl1pPr>
          </a:lstStyle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57200" y="1455420"/>
            <a:ext cx="8229600" cy="3208655"/>
          </a:xfrm>
        </p:spPr>
        <p:txBody>
          <a:bodyPr/>
          <a:lstStyle>
            <a:lvl2pPr marL="0" indent="0">
              <a:buFont typeface="Arial" panose="020B0604020202020204" pitchFamily="34" charset="0"/>
              <a:buNone/>
              <a:defRPr/>
            </a:lvl2pPr>
          </a:lstStyle>
          <a:p>
            <a:pPr lvl="0">
              <a:defRPr/>
            </a:pPr>
            <a:r>
              <a:rPr lang="de-DE" dirty="0"/>
              <a:t>Textmasterformat bearbeiten</a:t>
            </a:r>
            <a:endParaRPr dirty="0"/>
          </a:p>
          <a:p>
            <a:pPr lvl="1">
              <a:defRPr/>
            </a:pPr>
            <a:r>
              <a:rPr lang="de-DE" dirty="0"/>
              <a:t>	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  <a:endParaRPr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 bwMode="auto">
          <a:xfrm>
            <a:off x="457200" y="826771"/>
            <a:ext cx="7383780" cy="598169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0" y="1200151"/>
            <a:ext cx="8229600" cy="101566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71D337-7136-4205-B04C-F43E8CE14930}" type="datetime1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2325688"/>
            <a:ext cx="8229600" cy="2332037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0" y="1200151"/>
            <a:ext cx="8229600" cy="830997"/>
          </a:xfrm>
        </p:spPr>
        <p:txBody>
          <a:bodyPr/>
          <a:lstStyle>
            <a:lvl1pPr algn="l">
              <a:defRPr sz="24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E359520-F5F1-4F92-B80D-72BDA5F61DB1}" type="datetime1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2200275"/>
            <a:ext cx="8229600" cy="2451100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5BA8D3A-5092-4FEF-B2EE-735603C5E18B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CF552EC-54B4-4AA0-A1D3-DE5112FD3F67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B871CD-FC7D-4885-8C3D-4070FCAF4AE7}" type="datetime1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B4C0EB-2DBC-437D-A2F1-89A90A0F264F}" type="datetime1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03BFDC-1D94-47D8-B284-5DA9B865A192}" type="datetime1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735331"/>
            <a:ext cx="7368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92580"/>
            <a:ext cx="8229600" cy="300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 sz="2200">
                <a:solidFill>
                  <a:schemeClr val="bg1">
                    <a:lumMod val="65000"/>
                  </a:schemeClr>
                </a:solidFill>
                <a:latin typeface="Liberation Serif"/>
                <a:cs typeface="Liberation Serif"/>
              </a:rPr>
              <a:t>Priorität 1 (Bulletpoints, Headlines)</a:t>
            </a:r>
            <a:endParaRPr lang="de-DE"/>
          </a:p>
          <a:p>
            <a:pPr lvl="1">
              <a:defRPr/>
            </a:pPr>
            <a:r>
              <a:rPr lang="de-DE">
                <a:solidFill>
                  <a:schemeClr val="bg1">
                    <a:lumMod val="65000"/>
                  </a:schemeClr>
                </a:solidFill>
                <a:latin typeface="Liberation Serif"/>
                <a:cs typeface="Liberation Serif"/>
              </a:rPr>
              <a:t>Folieninhalt hier eingeben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130FA8-5E0C-4423-B409-BCAC9B01C726}" type="datetime1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57200" y="226642"/>
            <a:ext cx="658368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>
                    <a:tint val="75000"/>
                  </a:schemeClr>
                </a:solidFill>
                <a:latin typeface="Liberation Serif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978470" y="4767263"/>
            <a:ext cx="7235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384AD1-F4AE-8542-9185-12A1032C78C3}" type="slidenum">
              <a:rPr lang="de-DE"/>
              <a:t>‹Nr.›</a:t>
            </a:fld>
            <a:endParaRPr lang="de-DE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 bwMode="auto">
          <a:xfrm>
            <a:off x="457200" y="587928"/>
            <a:ext cx="736820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6"/>
          <a:srcRect r="68061"/>
          <a:stretch/>
        </p:blipFill>
        <p:spPr bwMode="auto">
          <a:xfrm>
            <a:off x="7947660" y="203946"/>
            <a:ext cx="739088" cy="7679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defTabSz="457200">
        <a:spcBef>
          <a:spcPts val="0"/>
        </a:spcBef>
        <a:buNone/>
        <a:defRPr lang="de-DE" sz="3000">
          <a:solidFill>
            <a:srgbClr val="0092D2"/>
          </a:solidFill>
          <a:latin typeface="Normetica-B"/>
          <a:ea typeface="+mn-ea"/>
          <a:cs typeface="+mj-cs"/>
        </a:defRPr>
      </a:lvl1pPr>
    </p:titleStyle>
    <p:body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/>
        <a:buNone/>
        <a:defRPr lang="de-DE" sz="1800">
          <a:solidFill>
            <a:schemeClr val="bg1">
              <a:lumMod val="65000"/>
            </a:schemeClr>
          </a:solidFill>
          <a:latin typeface="Liberation Serif"/>
          <a:ea typeface="+mn-ea"/>
          <a:cs typeface="+mn-cs"/>
        </a:defRPr>
      </a:lvl1pPr>
      <a:lvl2pPr marL="0" indent="0" algn="l" defTabSz="457200">
        <a:spcBef>
          <a:spcPts val="0"/>
        </a:spcBef>
        <a:buFont typeface="Arial"/>
        <a:buNone/>
        <a:defRPr lang="de-DE" sz="1800">
          <a:solidFill>
            <a:schemeClr val="bg1">
              <a:lumMod val="65000"/>
            </a:schemeClr>
          </a:solidFill>
          <a:latin typeface="Liberation Serif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3001617" y="1682496"/>
            <a:ext cx="3140766" cy="456309"/>
          </a:xfrm>
        </p:spPr>
        <p:txBody>
          <a:bodyPr/>
          <a:lstStyle/>
          <a:p>
            <a:pPr>
              <a:defRPr/>
            </a:pPr>
            <a:r>
              <a:rPr lang="de-DE" dirty="0"/>
              <a:t>Projektarbeit 3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Marco Pastore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 bwMode="auto">
          <a:xfrm>
            <a:off x="3001617" y="2138805"/>
            <a:ext cx="314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de-DE" sz="1400" dirty="0">
                <a:solidFill>
                  <a:srgbClr val="0092D2"/>
                </a:solidFill>
              </a:rPr>
              <a:t>Statusmeeting am 20.11.2024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5BD1473-7F85-7EF9-C18A-C99B03AF80BF}"/>
              </a:ext>
            </a:extLst>
          </p:cNvPr>
          <p:cNvGrpSpPr/>
          <p:nvPr/>
        </p:nvGrpSpPr>
        <p:grpSpPr>
          <a:xfrm>
            <a:off x="2377677" y="1997275"/>
            <a:ext cx="4391324" cy="2077642"/>
            <a:chOff x="2377677" y="1621631"/>
            <a:chExt cx="4391324" cy="2077642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544C2D5-A3E6-716E-13ED-E750F4C98F9C}"/>
                </a:ext>
              </a:extLst>
            </p:cNvPr>
            <p:cNvGrpSpPr/>
            <p:nvPr/>
          </p:nvGrpSpPr>
          <p:grpSpPr>
            <a:xfrm>
              <a:off x="2403723" y="1621631"/>
              <a:ext cx="4336554" cy="414338"/>
              <a:chOff x="2432447" y="1621631"/>
              <a:chExt cx="4336554" cy="414338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E9B5E09-7050-C6C3-D0DD-F931F7BD38EA}"/>
                  </a:ext>
                </a:extLst>
              </p:cNvPr>
              <p:cNvSpPr/>
              <p:nvPr/>
            </p:nvSpPr>
            <p:spPr bwMode="auto">
              <a:xfrm>
                <a:off x="2432447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E62942D-324B-E0A3-B09E-B9547BC042CA}"/>
                  </a:ext>
                </a:extLst>
              </p:cNvPr>
              <p:cNvSpPr/>
              <p:nvPr/>
            </p:nvSpPr>
            <p:spPr bwMode="auto">
              <a:xfrm>
                <a:off x="3413001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6112BCC-32D6-E74C-F0B1-2D1306E0C6B7}"/>
                  </a:ext>
                </a:extLst>
              </p:cNvPr>
              <p:cNvSpPr/>
              <p:nvPr/>
            </p:nvSpPr>
            <p:spPr bwMode="auto">
              <a:xfrm>
                <a:off x="4393555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0CC938B-A35F-4D13-CFE7-AA3B022EB92D}"/>
                  </a:ext>
                </a:extLst>
              </p:cNvPr>
              <p:cNvSpPr/>
              <p:nvPr/>
            </p:nvSpPr>
            <p:spPr bwMode="auto">
              <a:xfrm>
                <a:off x="5374109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37FD5C6-2E54-BB16-3950-5D61D67D0EC8}"/>
                  </a:ext>
                </a:extLst>
              </p:cNvPr>
              <p:cNvSpPr/>
              <p:nvPr/>
            </p:nvSpPr>
            <p:spPr bwMode="auto">
              <a:xfrm>
                <a:off x="6354663" y="1621631"/>
                <a:ext cx="414338" cy="414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CA5E7A8-F7C9-4F64-0D89-A2D324F75814}"/>
                </a:ext>
              </a:extLst>
            </p:cNvPr>
            <p:cNvGrpSpPr/>
            <p:nvPr/>
          </p:nvGrpSpPr>
          <p:grpSpPr>
            <a:xfrm>
              <a:off x="2377677" y="3284935"/>
              <a:ext cx="4391324" cy="414338"/>
              <a:chOff x="2377677" y="3284935"/>
              <a:chExt cx="4391324" cy="41433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9515C3C-D4A8-8CF1-64A4-B821BBA9B6F9}"/>
                  </a:ext>
                </a:extLst>
              </p:cNvPr>
              <p:cNvSpPr/>
              <p:nvPr/>
            </p:nvSpPr>
            <p:spPr bwMode="auto">
              <a:xfrm>
                <a:off x="2377677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9C331CBA-6DEE-5489-4922-A6342707C3D3}"/>
                  </a:ext>
                </a:extLst>
              </p:cNvPr>
              <p:cNvSpPr/>
              <p:nvPr/>
            </p:nvSpPr>
            <p:spPr bwMode="auto">
              <a:xfrm>
                <a:off x="3371924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E3C6D5C-8CCF-2B9C-9F42-71F7AE134B07}"/>
                  </a:ext>
                </a:extLst>
              </p:cNvPr>
              <p:cNvSpPr/>
              <p:nvPr/>
            </p:nvSpPr>
            <p:spPr bwMode="auto">
              <a:xfrm>
                <a:off x="4366171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C7781F2-EC94-EF94-B707-57261C5EA522}"/>
                  </a:ext>
                </a:extLst>
              </p:cNvPr>
              <p:cNvSpPr/>
              <p:nvPr/>
            </p:nvSpPr>
            <p:spPr bwMode="auto">
              <a:xfrm>
                <a:off x="5360418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4F6B61B-EE47-A11D-65EC-624DB5CDDBD0}"/>
                  </a:ext>
                </a:extLst>
              </p:cNvPr>
              <p:cNvSpPr/>
              <p:nvPr/>
            </p:nvSpPr>
            <p:spPr bwMode="auto">
              <a:xfrm>
                <a:off x="6354663" y="3284935"/>
                <a:ext cx="414338" cy="4143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86A34786-8F9F-6D43-E4A0-4050B58DF261}"/>
              </a:ext>
            </a:extLst>
          </p:cNvPr>
          <p:cNvSpPr txBox="1"/>
          <p:nvPr/>
        </p:nvSpPr>
        <p:spPr>
          <a:xfrm>
            <a:off x="1821657" y="2025851"/>
            <a:ext cx="5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RPi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A1C93C-EF63-A045-377F-6BA3BDB38055}"/>
              </a:ext>
            </a:extLst>
          </p:cNvPr>
          <p:cNvSpPr txBox="1"/>
          <p:nvPr/>
        </p:nvSpPr>
        <p:spPr>
          <a:xfrm>
            <a:off x="1520427" y="3679989"/>
            <a:ext cx="8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xArm7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D435683-AB8C-878C-97F9-4CAAD060FEA8}"/>
              </a:ext>
            </a:extLst>
          </p:cNvPr>
          <p:cNvGrpSpPr/>
          <p:nvPr/>
        </p:nvGrpSpPr>
        <p:grpSpPr>
          <a:xfrm>
            <a:off x="2497336" y="2528887"/>
            <a:ext cx="4146946" cy="1050131"/>
            <a:chOff x="2497336" y="2528887"/>
            <a:chExt cx="4146946" cy="1050131"/>
          </a:xfrm>
        </p:grpSpPr>
        <p:sp>
          <p:nvSpPr>
            <p:cNvPr id="31" name="Pfeil: nach unten 30">
              <a:extLst>
                <a:ext uri="{FF2B5EF4-FFF2-40B4-BE49-F238E27FC236}">
                  <a16:creationId xmlns:a16="http://schemas.microsoft.com/office/drawing/2014/main" id="{2186D3BC-F9C7-52DF-FE77-6987498F332A}"/>
                </a:ext>
              </a:extLst>
            </p:cNvPr>
            <p:cNvSpPr/>
            <p:nvPr/>
          </p:nvSpPr>
          <p:spPr bwMode="auto">
            <a:xfrm>
              <a:off x="2497336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: nach unten 31">
              <a:extLst>
                <a:ext uri="{FF2B5EF4-FFF2-40B4-BE49-F238E27FC236}">
                  <a16:creationId xmlns:a16="http://schemas.microsoft.com/office/drawing/2014/main" id="{DCDD7DDA-E08A-B49B-DFD3-650ED32C6C4B}"/>
                </a:ext>
              </a:extLst>
            </p:cNvPr>
            <p:cNvSpPr/>
            <p:nvPr/>
          </p:nvSpPr>
          <p:spPr bwMode="auto">
            <a:xfrm>
              <a:off x="3483769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87A4ADFE-24D6-BACA-F8F4-09DADA57FCBF}"/>
                </a:ext>
              </a:extLst>
            </p:cNvPr>
            <p:cNvSpPr/>
            <p:nvPr/>
          </p:nvSpPr>
          <p:spPr bwMode="auto">
            <a:xfrm>
              <a:off x="4470202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8AC47CC3-A732-BD67-A2AC-E47699A51C56}"/>
                </a:ext>
              </a:extLst>
            </p:cNvPr>
            <p:cNvSpPr/>
            <p:nvPr/>
          </p:nvSpPr>
          <p:spPr bwMode="auto">
            <a:xfrm>
              <a:off x="5456635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4F52934A-4824-A87D-38F9-A066A73F8ADC}"/>
                </a:ext>
              </a:extLst>
            </p:cNvPr>
            <p:cNvSpPr/>
            <p:nvPr/>
          </p:nvSpPr>
          <p:spPr bwMode="auto">
            <a:xfrm>
              <a:off x="6443067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63B3BA81-D99F-6718-E0C7-B0381B0BC4A0}"/>
              </a:ext>
            </a:extLst>
          </p:cNvPr>
          <p:cNvSpPr txBox="1"/>
          <p:nvPr/>
        </p:nvSpPr>
        <p:spPr>
          <a:xfrm>
            <a:off x="6167437" y="1669975"/>
            <a:ext cx="77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PWM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0E150E-533B-3448-BCD1-32D84DDFC180}"/>
              </a:ext>
            </a:extLst>
          </p:cNvPr>
          <p:cNvSpPr txBox="1"/>
          <p:nvPr/>
        </p:nvSpPr>
        <p:spPr>
          <a:xfrm>
            <a:off x="3587164" y="1667056"/>
            <a:ext cx="22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Koordinatenangabe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67E6FC-0BA4-F665-D0D8-076A96EF732C}"/>
              </a:ext>
            </a:extLst>
          </p:cNvPr>
          <p:cNvSpPr txBox="1"/>
          <p:nvPr/>
        </p:nvSpPr>
        <p:spPr>
          <a:xfrm>
            <a:off x="2027812" y="1669975"/>
            <a:ext cx="11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Sende-Pin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BE204AB-DAE7-E7D7-35F9-39DD63D82691}"/>
              </a:ext>
            </a:extLst>
          </p:cNvPr>
          <p:cNvSpPr txBox="1"/>
          <p:nvPr/>
        </p:nvSpPr>
        <p:spPr>
          <a:xfrm>
            <a:off x="3852863" y="4110042"/>
            <a:ext cx="16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Y-Koordinate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D142939-605D-AEEB-DF7F-BFF02D62B89B}"/>
              </a:ext>
            </a:extLst>
          </p:cNvPr>
          <p:cNvSpPr txBox="1"/>
          <p:nvPr/>
        </p:nvSpPr>
        <p:spPr>
          <a:xfrm>
            <a:off x="5561945" y="4045157"/>
            <a:ext cx="195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Spannung zwischen 0-3,3V</a:t>
            </a:r>
          </a:p>
        </p:txBody>
      </p:sp>
    </p:spTree>
    <p:extLst>
      <p:ext uri="{BB962C8B-B14F-4D97-AF65-F5344CB8AC3E}">
        <p14:creationId xmlns:p14="http://schemas.microsoft.com/office/powerpoint/2010/main" val="221940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5BD1473-7F85-7EF9-C18A-C99B03AF80BF}"/>
              </a:ext>
            </a:extLst>
          </p:cNvPr>
          <p:cNvGrpSpPr/>
          <p:nvPr/>
        </p:nvGrpSpPr>
        <p:grpSpPr>
          <a:xfrm>
            <a:off x="2377677" y="1997275"/>
            <a:ext cx="4391324" cy="2077642"/>
            <a:chOff x="2377677" y="1621631"/>
            <a:chExt cx="4391324" cy="2077642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544C2D5-A3E6-716E-13ED-E750F4C98F9C}"/>
                </a:ext>
              </a:extLst>
            </p:cNvPr>
            <p:cNvGrpSpPr/>
            <p:nvPr/>
          </p:nvGrpSpPr>
          <p:grpSpPr>
            <a:xfrm>
              <a:off x="2403723" y="1621631"/>
              <a:ext cx="4336554" cy="414338"/>
              <a:chOff x="2432447" y="1621631"/>
              <a:chExt cx="4336554" cy="414338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E9B5E09-7050-C6C3-D0DD-F931F7BD38EA}"/>
                  </a:ext>
                </a:extLst>
              </p:cNvPr>
              <p:cNvSpPr/>
              <p:nvPr/>
            </p:nvSpPr>
            <p:spPr bwMode="auto">
              <a:xfrm>
                <a:off x="2432447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E62942D-324B-E0A3-B09E-B9547BC042CA}"/>
                  </a:ext>
                </a:extLst>
              </p:cNvPr>
              <p:cNvSpPr/>
              <p:nvPr/>
            </p:nvSpPr>
            <p:spPr bwMode="auto">
              <a:xfrm>
                <a:off x="3413001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6112BCC-32D6-E74C-F0B1-2D1306E0C6B7}"/>
                  </a:ext>
                </a:extLst>
              </p:cNvPr>
              <p:cNvSpPr/>
              <p:nvPr/>
            </p:nvSpPr>
            <p:spPr bwMode="auto">
              <a:xfrm>
                <a:off x="4393555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0CC938B-A35F-4D13-CFE7-AA3B022EB92D}"/>
                  </a:ext>
                </a:extLst>
              </p:cNvPr>
              <p:cNvSpPr/>
              <p:nvPr/>
            </p:nvSpPr>
            <p:spPr bwMode="auto">
              <a:xfrm>
                <a:off x="5374109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37FD5C6-2E54-BB16-3950-5D61D67D0EC8}"/>
                  </a:ext>
                </a:extLst>
              </p:cNvPr>
              <p:cNvSpPr/>
              <p:nvPr/>
            </p:nvSpPr>
            <p:spPr bwMode="auto">
              <a:xfrm>
                <a:off x="6354663" y="1621631"/>
                <a:ext cx="414338" cy="414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CA5E7A8-F7C9-4F64-0D89-A2D324F75814}"/>
                </a:ext>
              </a:extLst>
            </p:cNvPr>
            <p:cNvGrpSpPr/>
            <p:nvPr/>
          </p:nvGrpSpPr>
          <p:grpSpPr>
            <a:xfrm>
              <a:off x="2377677" y="3284935"/>
              <a:ext cx="4391324" cy="414338"/>
              <a:chOff x="2377677" y="3284935"/>
              <a:chExt cx="4391324" cy="41433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9515C3C-D4A8-8CF1-64A4-B821BBA9B6F9}"/>
                  </a:ext>
                </a:extLst>
              </p:cNvPr>
              <p:cNvSpPr/>
              <p:nvPr/>
            </p:nvSpPr>
            <p:spPr bwMode="auto">
              <a:xfrm>
                <a:off x="2377677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9C331CBA-6DEE-5489-4922-A6342707C3D3}"/>
                  </a:ext>
                </a:extLst>
              </p:cNvPr>
              <p:cNvSpPr/>
              <p:nvPr/>
            </p:nvSpPr>
            <p:spPr bwMode="auto">
              <a:xfrm>
                <a:off x="3371924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E3C6D5C-8CCF-2B9C-9F42-71F7AE134B07}"/>
                  </a:ext>
                </a:extLst>
              </p:cNvPr>
              <p:cNvSpPr/>
              <p:nvPr/>
            </p:nvSpPr>
            <p:spPr bwMode="auto">
              <a:xfrm>
                <a:off x="4366171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C7781F2-EC94-EF94-B707-57261C5EA522}"/>
                  </a:ext>
                </a:extLst>
              </p:cNvPr>
              <p:cNvSpPr/>
              <p:nvPr/>
            </p:nvSpPr>
            <p:spPr bwMode="auto">
              <a:xfrm>
                <a:off x="5360418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4F6B61B-EE47-A11D-65EC-624DB5CDDBD0}"/>
                  </a:ext>
                </a:extLst>
              </p:cNvPr>
              <p:cNvSpPr/>
              <p:nvPr/>
            </p:nvSpPr>
            <p:spPr bwMode="auto">
              <a:xfrm>
                <a:off x="6354663" y="3284935"/>
                <a:ext cx="414338" cy="4143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86A34786-8F9F-6D43-E4A0-4050B58DF261}"/>
              </a:ext>
            </a:extLst>
          </p:cNvPr>
          <p:cNvSpPr txBox="1"/>
          <p:nvPr/>
        </p:nvSpPr>
        <p:spPr>
          <a:xfrm>
            <a:off x="1821657" y="2025851"/>
            <a:ext cx="5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RPi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A1C93C-EF63-A045-377F-6BA3BDB38055}"/>
              </a:ext>
            </a:extLst>
          </p:cNvPr>
          <p:cNvSpPr txBox="1"/>
          <p:nvPr/>
        </p:nvSpPr>
        <p:spPr>
          <a:xfrm>
            <a:off x="1520427" y="367998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xArm7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D435683-AB8C-878C-97F9-4CAAD060FEA8}"/>
              </a:ext>
            </a:extLst>
          </p:cNvPr>
          <p:cNvGrpSpPr/>
          <p:nvPr/>
        </p:nvGrpSpPr>
        <p:grpSpPr>
          <a:xfrm>
            <a:off x="2497336" y="2528887"/>
            <a:ext cx="4146946" cy="1050131"/>
            <a:chOff x="2497336" y="2528887"/>
            <a:chExt cx="4146946" cy="1050131"/>
          </a:xfrm>
        </p:grpSpPr>
        <p:sp>
          <p:nvSpPr>
            <p:cNvPr id="31" name="Pfeil: nach unten 30">
              <a:extLst>
                <a:ext uri="{FF2B5EF4-FFF2-40B4-BE49-F238E27FC236}">
                  <a16:creationId xmlns:a16="http://schemas.microsoft.com/office/drawing/2014/main" id="{2186D3BC-F9C7-52DF-FE77-6987498F332A}"/>
                </a:ext>
              </a:extLst>
            </p:cNvPr>
            <p:cNvSpPr/>
            <p:nvPr/>
          </p:nvSpPr>
          <p:spPr bwMode="auto">
            <a:xfrm>
              <a:off x="2497336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: nach unten 31">
              <a:extLst>
                <a:ext uri="{FF2B5EF4-FFF2-40B4-BE49-F238E27FC236}">
                  <a16:creationId xmlns:a16="http://schemas.microsoft.com/office/drawing/2014/main" id="{DCDD7DDA-E08A-B49B-DFD3-650ED32C6C4B}"/>
                </a:ext>
              </a:extLst>
            </p:cNvPr>
            <p:cNvSpPr/>
            <p:nvPr/>
          </p:nvSpPr>
          <p:spPr bwMode="auto">
            <a:xfrm>
              <a:off x="3483769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87A4ADFE-24D6-BACA-F8F4-09DADA57FCBF}"/>
                </a:ext>
              </a:extLst>
            </p:cNvPr>
            <p:cNvSpPr/>
            <p:nvPr/>
          </p:nvSpPr>
          <p:spPr bwMode="auto">
            <a:xfrm>
              <a:off x="4470202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8AC47CC3-A732-BD67-A2AC-E47699A51C56}"/>
                </a:ext>
              </a:extLst>
            </p:cNvPr>
            <p:cNvSpPr/>
            <p:nvPr/>
          </p:nvSpPr>
          <p:spPr bwMode="auto">
            <a:xfrm>
              <a:off x="5456635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4F52934A-4824-A87D-38F9-A066A73F8ADC}"/>
                </a:ext>
              </a:extLst>
            </p:cNvPr>
            <p:cNvSpPr/>
            <p:nvPr/>
          </p:nvSpPr>
          <p:spPr bwMode="auto">
            <a:xfrm>
              <a:off x="6443067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63B3BA81-D99F-6718-E0C7-B0381B0BC4A0}"/>
              </a:ext>
            </a:extLst>
          </p:cNvPr>
          <p:cNvSpPr txBox="1"/>
          <p:nvPr/>
        </p:nvSpPr>
        <p:spPr>
          <a:xfrm>
            <a:off x="6167437" y="1669975"/>
            <a:ext cx="77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PWM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0E150E-533B-3448-BCD1-32D84DDFC180}"/>
              </a:ext>
            </a:extLst>
          </p:cNvPr>
          <p:cNvSpPr txBox="1"/>
          <p:nvPr/>
        </p:nvSpPr>
        <p:spPr>
          <a:xfrm>
            <a:off x="3587164" y="1667056"/>
            <a:ext cx="22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Koordinatenangabe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67E6FC-0BA4-F665-D0D8-076A96EF732C}"/>
              </a:ext>
            </a:extLst>
          </p:cNvPr>
          <p:cNvSpPr txBox="1"/>
          <p:nvPr/>
        </p:nvSpPr>
        <p:spPr>
          <a:xfrm>
            <a:off x="2027812" y="1669975"/>
            <a:ext cx="11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Sende-Pin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6BC2E3-D789-5C49-B546-0AA00CD93689}"/>
              </a:ext>
            </a:extLst>
          </p:cNvPr>
          <p:cNvSpPr txBox="1"/>
          <p:nvPr/>
        </p:nvSpPr>
        <p:spPr>
          <a:xfrm>
            <a:off x="3852863" y="4110042"/>
            <a:ext cx="16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Z-Koordinate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6040FC6-D76F-D38B-6955-5AA6999E8D8C}"/>
              </a:ext>
            </a:extLst>
          </p:cNvPr>
          <p:cNvSpPr txBox="1"/>
          <p:nvPr/>
        </p:nvSpPr>
        <p:spPr>
          <a:xfrm>
            <a:off x="5561945" y="4045157"/>
            <a:ext cx="195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Spannung zwischen 0-3,3V</a:t>
            </a:r>
          </a:p>
        </p:txBody>
      </p:sp>
    </p:spTree>
    <p:extLst>
      <p:ext uri="{BB962C8B-B14F-4D97-AF65-F5344CB8AC3E}">
        <p14:creationId xmlns:p14="http://schemas.microsoft.com/office/powerpoint/2010/main" val="36321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5BD1473-7F85-7EF9-C18A-C99B03AF80BF}"/>
              </a:ext>
            </a:extLst>
          </p:cNvPr>
          <p:cNvGrpSpPr/>
          <p:nvPr/>
        </p:nvGrpSpPr>
        <p:grpSpPr>
          <a:xfrm>
            <a:off x="2377677" y="1997275"/>
            <a:ext cx="4391324" cy="2077642"/>
            <a:chOff x="2377677" y="1621631"/>
            <a:chExt cx="4391324" cy="2077642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544C2D5-A3E6-716E-13ED-E750F4C98F9C}"/>
                </a:ext>
              </a:extLst>
            </p:cNvPr>
            <p:cNvGrpSpPr/>
            <p:nvPr/>
          </p:nvGrpSpPr>
          <p:grpSpPr>
            <a:xfrm>
              <a:off x="2403723" y="1621631"/>
              <a:ext cx="4336554" cy="414338"/>
              <a:chOff x="2432447" y="1621631"/>
              <a:chExt cx="4336554" cy="414338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E9B5E09-7050-C6C3-D0DD-F931F7BD38EA}"/>
                  </a:ext>
                </a:extLst>
              </p:cNvPr>
              <p:cNvSpPr/>
              <p:nvPr/>
            </p:nvSpPr>
            <p:spPr bwMode="auto">
              <a:xfrm>
                <a:off x="2432447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E62942D-324B-E0A3-B09E-B9547BC042CA}"/>
                  </a:ext>
                </a:extLst>
              </p:cNvPr>
              <p:cNvSpPr/>
              <p:nvPr/>
            </p:nvSpPr>
            <p:spPr bwMode="auto">
              <a:xfrm>
                <a:off x="3413001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6112BCC-32D6-E74C-F0B1-2D1306E0C6B7}"/>
                  </a:ext>
                </a:extLst>
              </p:cNvPr>
              <p:cNvSpPr/>
              <p:nvPr/>
            </p:nvSpPr>
            <p:spPr bwMode="auto">
              <a:xfrm>
                <a:off x="4393555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0CC938B-A35F-4D13-CFE7-AA3B022EB92D}"/>
                  </a:ext>
                </a:extLst>
              </p:cNvPr>
              <p:cNvSpPr/>
              <p:nvPr/>
            </p:nvSpPr>
            <p:spPr bwMode="auto">
              <a:xfrm>
                <a:off x="5374109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37FD5C6-2E54-BB16-3950-5D61D67D0EC8}"/>
                  </a:ext>
                </a:extLst>
              </p:cNvPr>
              <p:cNvSpPr/>
              <p:nvPr/>
            </p:nvSpPr>
            <p:spPr bwMode="auto">
              <a:xfrm>
                <a:off x="6354663" y="1621631"/>
                <a:ext cx="414338" cy="414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CA5E7A8-F7C9-4F64-0D89-A2D324F75814}"/>
                </a:ext>
              </a:extLst>
            </p:cNvPr>
            <p:cNvGrpSpPr/>
            <p:nvPr/>
          </p:nvGrpSpPr>
          <p:grpSpPr>
            <a:xfrm>
              <a:off x="2377677" y="3284935"/>
              <a:ext cx="4391324" cy="414338"/>
              <a:chOff x="2377677" y="3284935"/>
              <a:chExt cx="4391324" cy="41433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9515C3C-D4A8-8CF1-64A4-B821BBA9B6F9}"/>
                  </a:ext>
                </a:extLst>
              </p:cNvPr>
              <p:cNvSpPr/>
              <p:nvPr/>
            </p:nvSpPr>
            <p:spPr bwMode="auto">
              <a:xfrm>
                <a:off x="2377677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9C331CBA-6DEE-5489-4922-A6342707C3D3}"/>
                  </a:ext>
                </a:extLst>
              </p:cNvPr>
              <p:cNvSpPr/>
              <p:nvPr/>
            </p:nvSpPr>
            <p:spPr bwMode="auto">
              <a:xfrm>
                <a:off x="3371924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E3C6D5C-8CCF-2B9C-9F42-71F7AE134B07}"/>
                  </a:ext>
                </a:extLst>
              </p:cNvPr>
              <p:cNvSpPr/>
              <p:nvPr/>
            </p:nvSpPr>
            <p:spPr bwMode="auto">
              <a:xfrm>
                <a:off x="4366171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C7781F2-EC94-EF94-B707-57261C5EA522}"/>
                  </a:ext>
                </a:extLst>
              </p:cNvPr>
              <p:cNvSpPr/>
              <p:nvPr/>
            </p:nvSpPr>
            <p:spPr bwMode="auto">
              <a:xfrm>
                <a:off x="5360418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4F6B61B-EE47-A11D-65EC-624DB5CDDBD0}"/>
                  </a:ext>
                </a:extLst>
              </p:cNvPr>
              <p:cNvSpPr/>
              <p:nvPr/>
            </p:nvSpPr>
            <p:spPr bwMode="auto">
              <a:xfrm>
                <a:off x="6354663" y="3284935"/>
                <a:ext cx="414338" cy="4143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86A34786-8F9F-6D43-E4A0-4050B58DF261}"/>
              </a:ext>
            </a:extLst>
          </p:cNvPr>
          <p:cNvSpPr txBox="1"/>
          <p:nvPr/>
        </p:nvSpPr>
        <p:spPr>
          <a:xfrm>
            <a:off x="1821657" y="2025851"/>
            <a:ext cx="5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RPi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A1C93C-EF63-A045-377F-6BA3BDB38055}"/>
              </a:ext>
            </a:extLst>
          </p:cNvPr>
          <p:cNvSpPr txBox="1"/>
          <p:nvPr/>
        </p:nvSpPr>
        <p:spPr>
          <a:xfrm>
            <a:off x="1520427" y="367998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xArm7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D435683-AB8C-878C-97F9-4CAAD060FEA8}"/>
              </a:ext>
            </a:extLst>
          </p:cNvPr>
          <p:cNvGrpSpPr/>
          <p:nvPr/>
        </p:nvGrpSpPr>
        <p:grpSpPr>
          <a:xfrm>
            <a:off x="2497336" y="2528887"/>
            <a:ext cx="4146946" cy="1050131"/>
            <a:chOff x="2497336" y="2528887"/>
            <a:chExt cx="4146946" cy="1050131"/>
          </a:xfrm>
        </p:grpSpPr>
        <p:sp>
          <p:nvSpPr>
            <p:cNvPr id="31" name="Pfeil: nach unten 30">
              <a:extLst>
                <a:ext uri="{FF2B5EF4-FFF2-40B4-BE49-F238E27FC236}">
                  <a16:creationId xmlns:a16="http://schemas.microsoft.com/office/drawing/2014/main" id="{2186D3BC-F9C7-52DF-FE77-6987498F332A}"/>
                </a:ext>
              </a:extLst>
            </p:cNvPr>
            <p:cNvSpPr/>
            <p:nvPr/>
          </p:nvSpPr>
          <p:spPr bwMode="auto">
            <a:xfrm>
              <a:off x="2497336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: nach unten 31">
              <a:extLst>
                <a:ext uri="{FF2B5EF4-FFF2-40B4-BE49-F238E27FC236}">
                  <a16:creationId xmlns:a16="http://schemas.microsoft.com/office/drawing/2014/main" id="{DCDD7DDA-E08A-B49B-DFD3-650ED32C6C4B}"/>
                </a:ext>
              </a:extLst>
            </p:cNvPr>
            <p:cNvSpPr/>
            <p:nvPr/>
          </p:nvSpPr>
          <p:spPr bwMode="auto">
            <a:xfrm>
              <a:off x="3483769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87A4ADFE-24D6-BACA-F8F4-09DADA57FCBF}"/>
                </a:ext>
              </a:extLst>
            </p:cNvPr>
            <p:cNvSpPr/>
            <p:nvPr/>
          </p:nvSpPr>
          <p:spPr bwMode="auto">
            <a:xfrm>
              <a:off x="4470202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8AC47CC3-A732-BD67-A2AC-E47699A51C56}"/>
                </a:ext>
              </a:extLst>
            </p:cNvPr>
            <p:cNvSpPr/>
            <p:nvPr/>
          </p:nvSpPr>
          <p:spPr bwMode="auto">
            <a:xfrm>
              <a:off x="5456635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4F52934A-4824-A87D-38F9-A066A73F8ADC}"/>
                </a:ext>
              </a:extLst>
            </p:cNvPr>
            <p:cNvSpPr/>
            <p:nvPr/>
          </p:nvSpPr>
          <p:spPr bwMode="auto">
            <a:xfrm>
              <a:off x="6443067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63B3BA81-D99F-6718-E0C7-B0381B0BC4A0}"/>
              </a:ext>
            </a:extLst>
          </p:cNvPr>
          <p:cNvSpPr txBox="1"/>
          <p:nvPr/>
        </p:nvSpPr>
        <p:spPr>
          <a:xfrm>
            <a:off x="6167437" y="1669975"/>
            <a:ext cx="77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PWM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0E150E-533B-3448-BCD1-32D84DDFC180}"/>
              </a:ext>
            </a:extLst>
          </p:cNvPr>
          <p:cNvSpPr txBox="1"/>
          <p:nvPr/>
        </p:nvSpPr>
        <p:spPr>
          <a:xfrm>
            <a:off x="3587164" y="1667056"/>
            <a:ext cx="22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Koordinatenangabe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67E6FC-0BA4-F665-D0D8-076A96EF732C}"/>
              </a:ext>
            </a:extLst>
          </p:cNvPr>
          <p:cNvSpPr txBox="1"/>
          <p:nvPr/>
        </p:nvSpPr>
        <p:spPr>
          <a:xfrm>
            <a:off x="2027812" y="1669975"/>
            <a:ext cx="11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Sende-Pin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0EFA5F3-1D91-B99D-DE92-4B3469AC4D27}"/>
              </a:ext>
            </a:extLst>
          </p:cNvPr>
          <p:cNvSpPr txBox="1"/>
          <p:nvPr/>
        </p:nvSpPr>
        <p:spPr>
          <a:xfrm>
            <a:off x="3684984" y="4110042"/>
            <a:ext cx="180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Pitch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08472FD-CED9-5A4F-5548-0802E0835D0B}"/>
              </a:ext>
            </a:extLst>
          </p:cNvPr>
          <p:cNvSpPr txBox="1"/>
          <p:nvPr/>
        </p:nvSpPr>
        <p:spPr>
          <a:xfrm>
            <a:off x="5561945" y="4045157"/>
            <a:ext cx="195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Spannung zwischen 0-3,3V</a:t>
            </a:r>
          </a:p>
        </p:txBody>
      </p:sp>
    </p:spTree>
    <p:extLst>
      <p:ext uri="{BB962C8B-B14F-4D97-AF65-F5344CB8AC3E}">
        <p14:creationId xmlns:p14="http://schemas.microsoft.com/office/powerpoint/2010/main" val="377996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13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98994-7678-64FB-E71E-8D37CB060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Andere Möglichkeiten: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Statt Analogem Eingang, digitalen Eingang verwenden und die Anzahl der Pulse zählen (1 Puls 1mm bewegen)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Unterschiedliche Koordinaten, unterschiedlich lang senden (z.B. x: 200ms            y: 400ms…)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Auf zweitem analogen Eingang Spannung vorgeben je nach Koordinate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Soll der Roboter wissen welches Objekt er greift??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Über digitale Eingänge Farbe und/oder Form kodieren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Objekte sortieren, auf vorher angelernte Positionen auf dem Tisch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</p:spTree>
    <p:extLst>
      <p:ext uri="{BB962C8B-B14F-4D97-AF65-F5344CB8AC3E}">
        <p14:creationId xmlns:p14="http://schemas.microsoft.com/office/powerpoint/2010/main" val="163445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5CDC6D-5646-AFEC-C1CC-E78A9EC4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34DAC2-DC01-4783-A392-7FCF7B774780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496A7F-7C83-3FB1-EAB5-6A9340AC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0A98A-E9FA-EE0F-1008-E05B955A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5E5B6E-531A-ABF9-F8D6-F8A3DDA21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BB99DD6-E5C5-65F5-48BF-7E8B5DCA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A6BE1257-32C5-2472-7843-F58ADD49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86"/>
            <a:ext cx="9144000" cy="46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414177-FFB6-F8F9-A42D-E501BA70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AF228-8621-41C7-A20F-06D1278E3805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DD50DD-41CB-F59D-BD36-912E52E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Implementierung einer Bilderkennung zur Robotersteuerung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28F32-7790-4FF5-5973-693D162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1E2958-E99B-8E31-586A-8646D80F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Aktueller Softwarestand</a:t>
            </a:r>
          </a:p>
          <a:p>
            <a:endParaRPr lang="de-DE" dirty="0">
              <a:solidFill>
                <a:schemeClr val="bg1">
                  <a:lumMod val="65000"/>
                </a:schemeClr>
              </a:solidFill>
              <a:latin typeface="Liberation Serif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63A5C0-22FC-37E8-7652-001225C1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0849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414177-FFB6-F8F9-A42D-E501BA70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AF228-8621-41C7-A20F-06D1278E3805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DD50DD-41CB-F59D-BD36-912E52ED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Implementierung einer Bilderkennung zur Robotersteuerung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528F32-7790-4FF5-5973-693D1624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1E2958-E99B-8E31-586A-8646D80FC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Konsolenanwendung mit </a:t>
            </a:r>
            <a:r>
              <a:rPr lang="de-DE" dirty="0" err="1"/>
              <a:t>Modiwahl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Farbkalibrierung (Hinzufügen neuer Farben, Speichern/Einlesen aus XML-Dokument)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Stereokalibrierung (Schachbrettkalibrierung  Umrechnung </a:t>
            </a:r>
            <a:r>
              <a:rPr lang="de-DE" dirty="0" err="1">
                <a:sym typeface="Wingdings" panose="05000000000000000000" pitchFamily="2" charset="2"/>
              </a:rPr>
              <a:t>px</a:t>
            </a:r>
            <a:r>
              <a:rPr lang="de-DE" dirty="0">
                <a:sym typeface="Wingdings" panose="05000000000000000000" pitchFamily="2" charset="2"/>
              </a:rPr>
              <a:t> in mm, 2-Kameramodus  Herausrechnen der Verzerrung)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Regelanwendung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Ausstehend: Übertragung der Koordinaten an xArm</a:t>
            </a:r>
            <a:endParaRPr lang="de-DE" dirty="0"/>
          </a:p>
          <a:p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>
                  <a:lumMod val="65000"/>
                </a:schemeClr>
              </a:solidFill>
              <a:latin typeface="Liberation Serif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63A5C0-22FC-37E8-7652-001225C1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Aktueller Softwarestand</a:t>
            </a:r>
          </a:p>
        </p:txBody>
      </p:sp>
    </p:spTree>
    <p:extLst>
      <p:ext uri="{BB962C8B-B14F-4D97-AF65-F5344CB8AC3E}">
        <p14:creationId xmlns:p14="http://schemas.microsoft.com/office/powerpoint/2010/main" val="28148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E1E300-7B35-074E-22D0-23F2B7A7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F2E068-3BAD-420C-103C-CDEE9246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801E4A-9049-4A15-D89C-62F391F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21407CB-2CBE-8C4C-4439-F2D5949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Konsolenanwendung</a:t>
            </a:r>
          </a:p>
        </p:txBody>
      </p:sp>
    </p:spTree>
    <p:extLst>
      <p:ext uri="{BB962C8B-B14F-4D97-AF65-F5344CB8AC3E}">
        <p14:creationId xmlns:p14="http://schemas.microsoft.com/office/powerpoint/2010/main" val="191843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E1E300-7B35-074E-22D0-23F2B7A7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952107" cy="273844"/>
          </a:xfrm>
        </p:spPr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F2E068-3BAD-420C-103C-CDEE9246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801E4A-9049-4A15-D89C-62F391F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47355F-22AD-7C7F-439B-966632337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Programmablauf: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21407CB-2CBE-8C4C-4439-F2D5949F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Regelanwendung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3D7CAAB-9E2D-F032-7C95-6319DB7E2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8665923"/>
              </p:ext>
            </p:extLst>
          </p:nvPr>
        </p:nvGraphicFramePr>
        <p:xfrm>
          <a:off x="1809946" y="1459112"/>
          <a:ext cx="5542961" cy="335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56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98994-7678-64FB-E71E-8D37CB060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Programmierung in ROS </a:t>
            </a:r>
            <a:r>
              <a:rPr lang="de-DE" dirty="0">
                <a:sym typeface="Wingdings" panose="05000000000000000000" pitchFamily="2" charset="2"/>
              </a:rPr>
              <a:t></a:t>
            </a:r>
            <a:r>
              <a:rPr lang="de-DE" dirty="0"/>
              <a:t> Programmierung über </a:t>
            </a:r>
            <a:r>
              <a:rPr lang="de-DE" dirty="0" err="1"/>
              <a:t>Blockly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Relativkoordinaten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Übertragung der Koordinaten über die digitalen GPIO des </a:t>
            </a:r>
            <a:r>
              <a:rPr lang="de-DE" dirty="0" err="1"/>
              <a:t>Rpi</a:t>
            </a:r>
            <a:r>
              <a:rPr lang="de-DE" dirty="0"/>
              <a:t> bzw. des Roboters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</p:spTree>
    <p:extLst>
      <p:ext uri="{BB962C8B-B14F-4D97-AF65-F5344CB8AC3E}">
        <p14:creationId xmlns:p14="http://schemas.microsoft.com/office/powerpoint/2010/main" val="321697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5BD1473-7F85-7EF9-C18A-C99B03AF80BF}"/>
              </a:ext>
            </a:extLst>
          </p:cNvPr>
          <p:cNvGrpSpPr/>
          <p:nvPr/>
        </p:nvGrpSpPr>
        <p:grpSpPr>
          <a:xfrm>
            <a:off x="2377677" y="1997275"/>
            <a:ext cx="4391324" cy="2077642"/>
            <a:chOff x="2377677" y="1621631"/>
            <a:chExt cx="4391324" cy="2077642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544C2D5-A3E6-716E-13ED-E750F4C98F9C}"/>
                </a:ext>
              </a:extLst>
            </p:cNvPr>
            <p:cNvGrpSpPr/>
            <p:nvPr/>
          </p:nvGrpSpPr>
          <p:grpSpPr>
            <a:xfrm>
              <a:off x="2403723" y="1621631"/>
              <a:ext cx="4336554" cy="414338"/>
              <a:chOff x="2432447" y="1621631"/>
              <a:chExt cx="4336554" cy="414338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E9B5E09-7050-C6C3-D0DD-F931F7BD38EA}"/>
                  </a:ext>
                </a:extLst>
              </p:cNvPr>
              <p:cNvSpPr/>
              <p:nvPr/>
            </p:nvSpPr>
            <p:spPr bwMode="auto">
              <a:xfrm>
                <a:off x="2432447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E62942D-324B-E0A3-B09E-B9547BC042CA}"/>
                  </a:ext>
                </a:extLst>
              </p:cNvPr>
              <p:cNvSpPr/>
              <p:nvPr/>
            </p:nvSpPr>
            <p:spPr bwMode="auto">
              <a:xfrm>
                <a:off x="3413001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6112BCC-32D6-E74C-F0B1-2D1306E0C6B7}"/>
                  </a:ext>
                </a:extLst>
              </p:cNvPr>
              <p:cNvSpPr/>
              <p:nvPr/>
            </p:nvSpPr>
            <p:spPr bwMode="auto">
              <a:xfrm>
                <a:off x="4393555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0CC938B-A35F-4D13-CFE7-AA3B022EB92D}"/>
                  </a:ext>
                </a:extLst>
              </p:cNvPr>
              <p:cNvSpPr/>
              <p:nvPr/>
            </p:nvSpPr>
            <p:spPr bwMode="auto">
              <a:xfrm>
                <a:off x="5374109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37FD5C6-2E54-BB16-3950-5D61D67D0EC8}"/>
                  </a:ext>
                </a:extLst>
              </p:cNvPr>
              <p:cNvSpPr/>
              <p:nvPr/>
            </p:nvSpPr>
            <p:spPr bwMode="auto">
              <a:xfrm>
                <a:off x="6354663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CA5E7A8-F7C9-4F64-0D89-A2D324F75814}"/>
                </a:ext>
              </a:extLst>
            </p:cNvPr>
            <p:cNvGrpSpPr/>
            <p:nvPr/>
          </p:nvGrpSpPr>
          <p:grpSpPr>
            <a:xfrm>
              <a:off x="2377677" y="3284935"/>
              <a:ext cx="4391324" cy="414338"/>
              <a:chOff x="2377677" y="3284935"/>
              <a:chExt cx="4391324" cy="41433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9515C3C-D4A8-8CF1-64A4-B821BBA9B6F9}"/>
                  </a:ext>
                </a:extLst>
              </p:cNvPr>
              <p:cNvSpPr/>
              <p:nvPr/>
            </p:nvSpPr>
            <p:spPr bwMode="auto">
              <a:xfrm>
                <a:off x="2377677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9C331CBA-6DEE-5489-4922-A6342707C3D3}"/>
                  </a:ext>
                </a:extLst>
              </p:cNvPr>
              <p:cNvSpPr/>
              <p:nvPr/>
            </p:nvSpPr>
            <p:spPr bwMode="auto">
              <a:xfrm>
                <a:off x="3371924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E3C6D5C-8CCF-2B9C-9F42-71F7AE134B07}"/>
                  </a:ext>
                </a:extLst>
              </p:cNvPr>
              <p:cNvSpPr/>
              <p:nvPr/>
            </p:nvSpPr>
            <p:spPr bwMode="auto">
              <a:xfrm>
                <a:off x="4366171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C7781F2-EC94-EF94-B707-57261C5EA522}"/>
                  </a:ext>
                </a:extLst>
              </p:cNvPr>
              <p:cNvSpPr/>
              <p:nvPr/>
            </p:nvSpPr>
            <p:spPr bwMode="auto">
              <a:xfrm>
                <a:off x="5360418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4F6B61B-EE47-A11D-65EC-624DB5CDDBD0}"/>
                  </a:ext>
                </a:extLst>
              </p:cNvPr>
              <p:cNvSpPr/>
              <p:nvPr/>
            </p:nvSpPr>
            <p:spPr bwMode="auto">
              <a:xfrm>
                <a:off x="6354663" y="3284935"/>
                <a:ext cx="414338" cy="41433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86A34786-8F9F-6D43-E4A0-4050B58DF261}"/>
              </a:ext>
            </a:extLst>
          </p:cNvPr>
          <p:cNvSpPr txBox="1"/>
          <p:nvPr/>
        </p:nvSpPr>
        <p:spPr>
          <a:xfrm>
            <a:off x="1821657" y="202585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RPi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A1C93C-EF63-A045-377F-6BA3BDB38055}"/>
              </a:ext>
            </a:extLst>
          </p:cNvPr>
          <p:cNvSpPr txBox="1"/>
          <p:nvPr/>
        </p:nvSpPr>
        <p:spPr>
          <a:xfrm>
            <a:off x="1520427" y="3679989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xArm7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D435683-AB8C-878C-97F9-4CAAD060FEA8}"/>
              </a:ext>
            </a:extLst>
          </p:cNvPr>
          <p:cNvGrpSpPr/>
          <p:nvPr/>
        </p:nvGrpSpPr>
        <p:grpSpPr>
          <a:xfrm>
            <a:off x="2497336" y="2528887"/>
            <a:ext cx="4146946" cy="1050131"/>
            <a:chOff x="2497336" y="2528887"/>
            <a:chExt cx="4146946" cy="1050131"/>
          </a:xfrm>
        </p:grpSpPr>
        <p:sp>
          <p:nvSpPr>
            <p:cNvPr id="31" name="Pfeil: nach unten 30">
              <a:extLst>
                <a:ext uri="{FF2B5EF4-FFF2-40B4-BE49-F238E27FC236}">
                  <a16:creationId xmlns:a16="http://schemas.microsoft.com/office/drawing/2014/main" id="{2186D3BC-F9C7-52DF-FE77-6987498F332A}"/>
                </a:ext>
              </a:extLst>
            </p:cNvPr>
            <p:cNvSpPr/>
            <p:nvPr/>
          </p:nvSpPr>
          <p:spPr bwMode="auto">
            <a:xfrm>
              <a:off x="2497336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: nach unten 31">
              <a:extLst>
                <a:ext uri="{FF2B5EF4-FFF2-40B4-BE49-F238E27FC236}">
                  <a16:creationId xmlns:a16="http://schemas.microsoft.com/office/drawing/2014/main" id="{DCDD7DDA-E08A-B49B-DFD3-650ED32C6C4B}"/>
                </a:ext>
              </a:extLst>
            </p:cNvPr>
            <p:cNvSpPr/>
            <p:nvPr/>
          </p:nvSpPr>
          <p:spPr bwMode="auto">
            <a:xfrm>
              <a:off x="3483769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87A4ADFE-24D6-BACA-F8F4-09DADA57FCBF}"/>
                </a:ext>
              </a:extLst>
            </p:cNvPr>
            <p:cNvSpPr/>
            <p:nvPr/>
          </p:nvSpPr>
          <p:spPr bwMode="auto">
            <a:xfrm>
              <a:off x="4470202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8AC47CC3-A732-BD67-A2AC-E47699A51C56}"/>
                </a:ext>
              </a:extLst>
            </p:cNvPr>
            <p:cNvSpPr/>
            <p:nvPr/>
          </p:nvSpPr>
          <p:spPr bwMode="auto">
            <a:xfrm>
              <a:off x="5456635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4F52934A-4824-A87D-38F9-A066A73F8ADC}"/>
                </a:ext>
              </a:extLst>
            </p:cNvPr>
            <p:cNvSpPr/>
            <p:nvPr/>
          </p:nvSpPr>
          <p:spPr bwMode="auto">
            <a:xfrm>
              <a:off x="6443067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3816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36E667-FF61-8301-BCE2-74D70C08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BAC85-6E45-4990-BEFC-6D23695791F1}" type="datetime1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7CACE-F61B-3C96-2856-62D4A14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Implementierung einer Bilderkennung zur Robotersteuerung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1D10FB-2EA5-77B0-2FE7-F4F5B8BD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84AD1-F4AE-8542-9185-12A1032C78C3}" type="slidenum">
              <a:rPr lang="de-DE" smtClean="0"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ACD469-9390-6212-406E-1C3D9A9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6771"/>
            <a:ext cx="7383780" cy="553998"/>
          </a:xfrm>
        </p:spPr>
        <p:txBody>
          <a:bodyPr/>
          <a:lstStyle/>
          <a:p>
            <a:r>
              <a:rPr lang="de-DE" dirty="0"/>
              <a:t>Robotersteuerung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5BD1473-7F85-7EF9-C18A-C99B03AF80BF}"/>
              </a:ext>
            </a:extLst>
          </p:cNvPr>
          <p:cNvGrpSpPr/>
          <p:nvPr/>
        </p:nvGrpSpPr>
        <p:grpSpPr>
          <a:xfrm>
            <a:off x="2377677" y="1997275"/>
            <a:ext cx="4391324" cy="2077642"/>
            <a:chOff x="2377677" y="1621631"/>
            <a:chExt cx="4391324" cy="2077642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544C2D5-A3E6-716E-13ED-E750F4C98F9C}"/>
                </a:ext>
              </a:extLst>
            </p:cNvPr>
            <p:cNvGrpSpPr/>
            <p:nvPr/>
          </p:nvGrpSpPr>
          <p:grpSpPr>
            <a:xfrm>
              <a:off x="2403723" y="1621631"/>
              <a:ext cx="4336554" cy="414338"/>
              <a:chOff x="2432447" y="1621631"/>
              <a:chExt cx="4336554" cy="414338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E9B5E09-7050-C6C3-D0DD-F931F7BD38EA}"/>
                  </a:ext>
                </a:extLst>
              </p:cNvPr>
              <p:cNvSpPr/>
              <p:nvPr/>
            </p:nvSpPr>
            <p:spPr bwMode="auto">
              <a:xfrm>
                <a:off x="2432447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E62942D-324B-E0A3-B09E-B9547BC042CA}"/>
                  </a:ext>
                </a:extLst>
              </p:cNvPr>
              <p:cNvSpPr/>
              <p:nvPr/>
            </p:nvSpPr>
            <p:spPr bwMode="auto">
              <a:xfrm>
                <a:off x="3413001" y="1621631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6112BCC-32D6-E74C-F0B1-2D1306E0C6B7}"/>
                  </a:ext>
                </a:extLst>
              </p:cNvPr>
              <p:cNvSpPr/>
              <p:nvPr/>
            </p:nvSpPr>
            <p:spPr bwMode="auto">
              <a:xfrm>
                <a:off x="4393555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40CC938B-A35F-4D13-CFE7-AA3B022EB92D}"/>
                  </a:ext>
                </a:extLst>
              </p:cNvPr>
              <p:cNvSpPr/>
              <p:nvPr/>
            </p:nvSpPr>
            <p:spPr bwMode="auto">
              <a:xfrm>
                <a:off x="5374109" y="1621631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37FD5C6-2E54-BB16-3950-5D61D67D0EC8}"/>
                  </a:ext>
                </a:extLst>
              </p:cNvPr>
              <p:cNvSpPr/>
              <p:nvPr/>
            </p:nvSpPr>
            <p:spPr bwMode="auto">
              <a:xfrm>
                <a:off x="6354663" y="1621631"/>
                <a:ext cx="414338" cy="4143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600" dirty="0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4CA5E7A8-F7C9-4F64-0D89-A2D324F75814}"/>
                </a:ext>
              </a:extLst>
            </p:cNvPr>
            <p:cNvGrpSpPr/>
            <p:nvPr/>
          </p:nvGrpSpPr>
          <p:grpSpPr>
            <a:xfrm>
              <a:off x="2377677" y="3284935"/>
              <a:ext cx="4391324" cy="414338"/>
              <a:chOff x="2377677" y="3284935"/>
              <a:chExt cx="4391324" cy="41433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9515C3C-D4A8-8CF1-64A4-B821BBA9B6F9}"/>
                  </a:ext>
                </a:extLst>
              </p:cNvPr>
              <p:cNvSpPr/>
              <p:nvPr/>
            </p:nvSpPr>
            <p:spPr bwMode="auto">
              <a:xfrm>
                <a:off x="2377677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9C331CBA-6DEE-5489-4922-A6342707C3D3}"/>
                  </a:ext>
                </a:extLst>
              </p:cNvPr>
              <p:cNvSpPr/>
              <p:nvPr/>
            </p:nvSpPr>
            <p:spPr bwMode="auto">
              <a:xfrm>
                <a:off x="3371924" y="3284935"/>
                <a:ext cx="414338" cy="41433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EE3C6D5C-8CCF-2B9C-9F42-71F7AE134B07}"/>
                  </a:ext>
                </a:extLst>
              </p:cNvPr>
              <p:cNvSpPr/>
              <p:nvPr/>
            </p:nvSpPr>
            <p:spPr bwMode="auto">
              <a:xfrm>
                <a:off x="4366171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AC7781F2-EC94-EF94-B707-57261C5EA522}"/>
                  </a:ext>
                </a:extLst>
              </p:cNvPr>
              <p:cNvSpPr/>
              <p:nvPr/>
            </p:nvSpPr>
            <p:spPr bwMode="auto">
              <a:xfrm>
                <a:off x="5360418" y="3284935"/>
                <a:ext cx="414338" cy="41433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44F6B61B-EE47-A11D-65EC-624DB5CDDBD0}"/>
                  </a:ext>
                </a:extLst>
              </p:cNvPr>
              <p:cNvSpPr/>
              <p:nvPr/>
            </p:nvSpPr>
            <p:spPr bwMode="auto">
              <a:xfrm>
                <a:off x="6354663" y="3284935"/>
                <a:ext cx="414338" cy="41433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86A34786-8F9F-6D43-E4A0-4050B58DF261}"/>
              </a:ext>
            </a:extLst>
          </p:cNvPr>
          <p:cNvSpPr txBox="1"/>
          <p:nvPr/>
        </p:nvSpPr>
        <p:spPr>
          <a:xfrm>
            <a:off x="1821657" y="2025851"/>
            <a:ext cx="5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RPi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A1C93C-EF63-A045-377F-6BA3BDB38055}"/>
              </a:ext>
            </a:extLst>
          </p:cNvPr>
          <p:cNvSpPr txBox="1"/>
          <p:nvPr/>
        </p:nvSpPr>
        <p:spPr>
          <a:xfrm>
            <a:off x="1520427" y="3679989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xArm7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D435683-AB8C-878C-97F9-4CAAD060FEA8}"/>
              </a:ext>
            </a:extLst>
          </p:cNvPr>
          <p:cNvGrpSpPr/>
          <p:nvPr/>
        </p:nvGrpSpPr>
        <p:grpSpPr>
          <a:xfrm>
            <a:off x="2497336" y="2528887"/>
            <a:ext cx="4146946" cy="1050131"/>
            <a:chOff x="2497336" y="2528887"/>
            <a:chExt cx="4146946" cy="1050131"/>
          </a:xfrm>
        </p:grpSpPr>
        <p:sp>
          <p:nvSpPr>
            <p:cNvPr id="31" name="Pfeil: nach unten 30">
              <a:extLst>
                <a:ext uri="{FF2B5EF4-FFF2-40B4-BE49-F238E27FC236}">
                  <a16:creationId xmlns:a16="http://schemas.microsoft.com/office/drawing/2014/main" id="{2186D3BC-F9C7-52DF-FE77-6987498F332A}"/>
                </a:ext>
              </a:extLst>
            </p:cNvPr>
            <p:cNvSpPr/>
            <p:nvPr/>
          </p:nvSpPr>
          <p:spPr bwMode="auto">
            <a:xfrm>
              <a:off x="2497336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Pfeil: nach unten 31">
              <a:extLst>
                <a:ext uri="{FF2B5EF4-FFF2-40B4-BE49-F238E27FC236}">
                  <a16:creationId xmlns:a16="http://schemas.microsoft.com/office/drawing/2014/main" id="{DCDD7DDA-E08A-B49B-DFD3-650ED32C6C4B}"/>
                </a:ext>
              </a:extLst>
            </p:cNvPr>
            <p:cNvSpPr/>
            <p:nvPr/>
          </p:nvSpPr>
          <p:spPr bwMode="auto">
            <a:xfrm>
              <a:off x="3483769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: nach unten 32">
              <a:extLst>
                <a:ext uri="{FF2B5EF4-FFF2-40B4-BE49-F238E27FC236}">
                  <a16:creationId xmlns:a16="http://schemas.microsoft.com/office/drawing/2014/main" id="{87A4ADFE-24D6-BACA-F8F4-09DADA57FCBF}"/>
                </a:ext>
              </a:extLst>
            </p:cNvPr>
            <p:cNvSpPr/>
            <p:nvPr/>
          </p:nvSpPr>
          <p:spPr bwMode="auto">
            <a:xfrm>
              <a:off x="4470202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unten 33">
              <a:extLst>
                <a:ext uri="{FF2B5EF4-FFF2-40B4-BE49-F238E27FC236}">
                  <a16:creationId xmlns:a16="http://schemas.microsoft.com/office/drawing/2014/main" id="{8AC47CC3-A732-BD67-A2AC-E47699A51C56}"/>
                </a:ext>
              </a:extLst>
            </p:cNvPr>
            <p:cNvSpPr/>
            <p:nvPr/>
          </p:nvSpPr>
          <p:spPr bwMode="auto">
            <a:xfrm>
              <a:off x="5456635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>
              <a:extLst>
                <a:ext uri="{FF2B5EF4-FFF2-40B4-BE49-F238E27FC236}">
                  <a16:creationId xmlns:a16="http://schemas.microsoft.com/office/drawing/2014/main" id="{4F52934A-4824-A87D-38F9-A066A73F8ADC}"/>
                </a:ext>
              </a:extLst>
            </p:cNvPr>
            <p:cNvSpPr/>
            <p:nvPr/>
          </p:nvSpPr>
          <p:spPr bwMode="auto">
            <a:xfrm>
              <a:off x="6443067" y="2528887"/>
              <a:ext cx="201215" cy="1050131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63B3BA81-D99F-6718-E0C7-B0381B0BC4A0}"/>
              </a:ext>
            </a:extLst>
          </p:cNvPr>
          <p:cNvSpPr txBox="1"/>
          <p:nvPr/>
        </p:nvSpPr>
        <p:spPr>
          <a:xfrm>
            <a:off x="6167437" y="1669975"/>
            <a:ext cx="77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PWM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0E150E-533B-3448-BCD1-32D84DDFC180}"/>
              </a:ext>
            </a:extLst>
          </p:cNvPr>
          <p:cNvSpPr txBox="1"/>
          <p:nvPr/>
        </p:nvSpPr>
        <p:spPr>
          <a:xfrm>
            <a:off x="3587164" y="1667056"/>
            <a:ext cx="22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Koordinatenangabe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67E6FC-0BA4-F665-D0D8-076A96EF732C}"/>
              </a:ext>
            </a:extLst>
          </p:cNvPr>
          <p:cNvSpPr txBox="1"/>
          <p:nvPr/>
        </p:nvSpPr>
        <p:spPr>
          <a:xfrm>
            <a:off x="2027812" y="1669975"/>
            <a:ext cx="11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Sende-Pin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1A82C8D-A9D5-63C4-80B1-CD1EA50C9671}"/>
              </a:ext>
            </a:extLst>
          </p:cNvPr>
          <p:cNvSpPr txBox="1"/>
          <p:nvPr/>
        </p:nvSpPr>
        <p:spPr>
          <a:xfrm>
            <a:off x="3852863" y="4110042"/>
            <a:ext cx="16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X-Koordinate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BEA06CF-F94D-8A65-33AC-0EA88D7B133F}"/>
              </a:ext>
            </a:extLst>
          </p:cNvPr>
          <p:cNvSpPr txBox="1"/>
          <p:nvPr/>
        </p:nvSpPr>
        <p:spPr>
          <a:xfrm>
            <a:off x="5561945" y="4045157"/>
            <a:ext cx="195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Liberation Serif"/>
              </a:rPr>
              <a:t>Spannung zwischen 0-3,3V</a:t>
            </a:r>
          </a:p>
        </p:txBody>
      </p:sp>
    </p:spTree>
    <p:extLst>
      <p:ext uri="{BB962C8B-B14F-4D97-AF65-F5344CB8AC3E}">
        <p14:creationId xmlns:p14="http://schemas.microsoft.com/office/powerpoint/2010/main" val="3746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RW">
      <a:majorFont>
        <a:latin typeface="Liberation Serif"/>
        <a:ea typeface="Arial"/>
        <a:cs typeface="Arial"/>
      </a:majorFont>
      <a:minorFont>
        <a:latin typeface="Liberation Serif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DocSecurity>0</DocSecurity>
  <PresentationFormat>Bildschirmpräsentation (16:9)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Liberation Serif</vt:lpstr>
      <vt:lpstr>Normetica-B</vt:lpstr>
      <vt:lpstr>Wingdings</vt:lpstr>
      <vt:lpstr>Office-Design</vt:lpstr>
      <vt:lpstr>Projektarbeit 3</vt:lpstr>
      <vt:lpstr>PowerPoint-Präsentation</vt:lpstr>
      <vt:lpstr>Agenda</vt:lpstr>
      <vt:lpstr>Aktueller Softwarestand</vt:lpstr>
      <vt:lpstr>Konsolenanwendung</vt:lpstr>
      <vt:lpstr>Regelanwendung</vt:lpstr>
      <vt:lpstr>Robotersteuerung</vt:lpstr>
      <vt:lpstr>Robotersteuerung</vt:lpstr>
      <vt:lpstr>Robotersteuerung</vt:lpstr>
      <vt:lpstr>Robotersteuerung</vt:lpstr>
      <vt:lpstr>Robotersteuerung</vt:lpstr>
      <vt:lpstr>Robotersteuerung</vt:lpstr>
      <vt:lpstr>Robotersteuerung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Pastore, Marco</dc:creator>
  <cp:keywords/>
  <dc:description/>
  <cp:lastModifiedBy>Pastore, Marco</cp:lastModifiedBy>
  <cp:revision>277</cp:revision>
  <dcterms:created xsi:type="dcterms:W3CDTF">2017-09-14T17:59:52Z</dcterms:created>
  <dcterms:modified xsi:type="dcterms:W3CDTF">2024-12-19T11:34:47Z</dcterms:modified>
  <cp:category/>
  <dc:identifier/>
  <cp:contentStatus/>
  <dc:language/>
  <cp:version/>
</cp:coreProperties>
</file>