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2rQ0J/XrjFTRgCCXxVzwJJM+S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b8749c3e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5b8749c3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8749c3e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5b8749c3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b8749c3ed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b8749c3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8749c3e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5b8749c3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8" name="Google Shape;18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bg>
      <p:bgPr>
        <a:solidFill>
          <a:srgbClr val="34343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10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0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puPpoEGjrrjjKLDu_uWe0sPfGsmhQM28/view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769503" y="661180"/>
            <a:ext cx="9418320" cy="20996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Sistema de Reserva de Pasajes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7033850" y="4740795"/>
            <a:ext cx="5158200" cy="2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28"/>
              <a:buNone/>
            </a:pPr>
            <a:r>
              <a:rPr lang="es-CL" sz="2035"/>
              <a:t>Integrantes: Marco Peña</a:t>
            </a:r>
            <a:br>
              <a:rPr lang="es-CL" sz="2035"/>
            </a:br>
            <a:r>
              <a:rPr lang="es-CL" sz="2035"/>
              <a:t>                     Master Prommuangkao</a:t>
            </a:r>
            <a:br>
              <a:rPr lang="es-CL" sz="2035"/>
            </a:br>
            <a:r>
              <a:rPr lang="es-CL" sz="2035"/>
              <a:t>                     Nicolás Garcés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628"/>
              <a:buNone/>
            </a:pPr>
            <a:r>
              <a:rPr lang="es-CL" sz="2035"/>
              <a:t>      Docente: George Lake</a:t>
            </a:r>
            <a:endParaRPr sz="2035"/>
          </a:p>
          <a:p>
            <a:pPr indent="0" lvl="0" marL="0" rtl="0" algn="l">
              <a:lnSpc>
                <a:spcPct val="85000"/>
              </a:lnSpc>
              <a:spcBef>
                <a:spcPts val="1600"/>
              </a:spcBef>
              <a:spcAft>
                <a:spcPts val="0"/>
              </a:spcAft>
              <a:buSzPts val="1628"/>
              <a:buNone/>
            </a:pPr>
            <a:r>
              <a:rPr lang="es-CL" sz="2035"/>
              <a:t>Sección: PAY1101</a:t>
            </a:r>
            <a:endParaRPr sz="203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s-CL" sz="4800">
                <a:latin typeface="Arial"/>
                <a:ea typeface="Arial"/>
                <a:cs typeface="Arial"/>
                <a:sym typeface="Arial"/>
              </a:rPr>
              <a:t>Presentación del Caso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18288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La línea aérea “Flash”, necesita desarrollar un sistema que permita controlar la venta de pasajes de vuelos nacionales para aviones Boeing 717, que es capaz de transportar a 198 pasajeros.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1440" lvl="0" marL="18288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1440" lvl="0" marL="18288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El sistema debe contener las siguientes operaciones: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1440" lvl="0" marL="18288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Comprar pasajes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Mostrar ubicaciones disponibles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Ver listado de pasajeros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Buscar pasajero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Reasignar asiento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Mostrar ganancias totales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1440" lvl="0" marL="18288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1440" lvl="0" marL="18288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8749c3ed_0_1"/>
          <p:cNvSpPr txBox="1"/>
          <p:nvPr>
            <p:ph type="title"/>
          </p:nvPr>
        </p:nvSpPr>
        <p:spPr>
          <a:xfrm>
            <a:off x="8772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Solución Propuesta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5b8749c3ed_0_1"/>
          <p:cNvSpPr txBox="1"/>
          <p:nvPr>
            <p:ph idx="1" type="body"/>
          </p:nvPr>
        </p:nvSpPr>
        <p:spPr>
          <a:xfrm>
            <a:off x="877275" y="1691450"/>
            <a:ext cx="93849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La solución que realizamos fue hecha en el lenguaje de programación Python y consta de 3 partes.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La primera parte es definición de arreglos y variables vitales para el funcionamiento del programa en cuestión.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es-C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segunda parte consta de definición de funciones, para nuestra solución solo utilizamos 7 funciones. 1- imprimir </a:t>
            </a:r>
            <a:r>
              <a:rPr lang="es-C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avión</a:t>
            </a:r>
            <a:r>
              <a:rPr lang="es-C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pantalla, 2- ordenar lista de pasajeros, 3- </a:t>
            </a:r>
            <a:r>
              <a:rPr lang="es-C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transformación</a:t>
            </a:r>
            <a:r>
              <a:rPr lang="es-C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letras (A-F) a </a:t>
            </a:r>
            <a:r>
              <a:rPr lang="es-C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números</a:t>
            </a:r>
            <a:r>
              <a:rPr lang="es-C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4- buscar ruts en lista e imprimir si el pasajero está en el </a:t>
            </a:r>
            <a:r>
              <a:rPr lang="es-C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avión</a:t>
            </a:r>
            <a:r>
              <a:rPr lang="es-C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no. 5- </a:t>
            </a:r>
            <a:r>
              <a:rPr lang="es-CL">
                <a:latin typeface="Arial"/>
                <a:ea typeface="Arial"/>
                <a:cs typeface="Arial"/>
                <a:sym typeface="Arial"/>
              </a:rPr>
              <a:t>esta la transforma en “0” ,”1”,” 2”,” 3”, “4”, ó “5” y es retornado co respectivamente de la misma manera que la </a:t>
            </a:r>
            <a:r>
              <a:rPr lang="es-CL"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s-CL">
                <a:latin typeface="Arial"/>
                <a:ea typeface="Arial"/>
                <a:cs typeface="Arial"/>
                <a:sym typeface="Arial"/>
              </a:rPr>
              <a:t> 3. 6- Muestra la venta actual de la aerolínea. 7- Esta función sirve para reasignar un asiento en el avión.</a:t>
            </a:r>
            <a:br>
              <a:rPr lang="es-C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La tercera parte, es el programa en sí. Básicamente es un ciclo, este no detendrá su función hasta que no se digite “7” en el menú principal y tendrá las opciones de; 1)comprar pasajes, 2)mostrar ubicaciones disponibles, 3)ver listado de pasajeros, 4)buscar pasajero, 5)reasignar asiento , 6)mostrar ganancias totales y 7)Salir.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b8749c3ed_0_6"/>
          <p:cNvSpPr txBox="1"/>
          <p:nvPr>
            <p:ph type="title"/>
          </p:nvPr>
        </p:nvSpPr>
        <p:spPr>
          <a:xfrm>
            <a:off x="822300" y="850175"/>
            <a:ext cx="9692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L" sz="4800">
                <a:latin typeface="Arial"/>
                <a:ea typeface="Arial"/>
                <a:cs typeface="Arial"/>
                <a:sym typeface="Arial"/>
              </a:rPr>
              <a:t>Diagrama de Solución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5b8749c3ed_0_6"/>
          <p:cNvSpPr txBox="1"/>
          <p:nvPr/>
        </p:nvSpPr>
        <p:spPr>
          <a:xfrm>
            <a:off x="822300" y="1957075"/>
            <a:ext cx="45720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mostrará en archivo anexo.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b8749c3ed_0_11"/>
          <p:cNvSpPr txBox="1"/>
          <p:nvPr>
            <p:ph type="title"/>
          </p:nvPr>
        </p:nvSpPr>
        <p:spPr>
          <a:xfrm>
            <a:off x="142125" y="395754"/>
            <a:ext cx="96927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Ejecución del Programa en Python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5b8749c3ed_0_11" title="Desktop 2019.07.09 - 21.36.17.0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100" y="1248623"/>
            <a:ext cx="7283975" cy="54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8749c3ed_0_16"/>
          <p:cNvSpPr txBox="1"/>
          <p:nvPr>
            <p:ph type="title"/>
          </p:nvPr>
        </p:nvSpPr>
        <p:spPr>
          <a:xfrm>
            <a:off x="1099272" y="50311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Conclusión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5b8749c3ed_0_16"/>
          <p:cNvSpPr txBox="1"/>
          <p:nvPr>
            <p:ph idx="1" type="body"/>
          </p:nvPr>
        </p:nvSpPr>
        <p:spPr>
          <a:xfrm>
            <a:off x="1261872" y="1943925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En conclusión hemos podido concretar el programa, con todo que se nos ha encargado de incluir en este (con arreglos, </a:t>
            </a:r>
            <a:r>
              <a:rPr lang="es-CL">
                <a:latin typeface="Arial"/>
                <a:ea typeface="Arial"/>
                <a:cs typeface="Arial"/>
                <a:sym typeface="Arial"/>
              </a:rPr>
              <a:t>declaración</a:t>
            </a:r>
            <a:r>
              <a:rPr lang="es-CL">
                <a:latin typeface="Arial"/>
                <a:ea typeface="Arial"/>
                <a:cs typeface="Arial"/>
                <a:sym typeface="Arial"/>
              </a:rPr>
              <a:t> de variables y funciones) para el correcto funcionamiento de este mismo.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2019-06-20T16:25:33Z</dcterms:created>
  <dc:creator>Alumnos</dc:creator>
</cp:coreProperties>
</file>