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presProps" Target="presProps.xml" /><Relationship Id="rId17" Type="http://schemas.openxmlformats.org/officeDocument/2006/relationships/viewProps" Target="viewProps.xml" /><Relationship Id="rId18" Type="http://schemas.openxmlformats.org/officeDocument/2006/relationships/theme" Target="theme/theme1.xml" /><Relationship Id="rId19" Type="http://schemas.openxmlformats.org/officeDocument/2006/relationships/tableStyles" Target="tableStyles.xml" /><Relationship Id="rId1" Type="http://schemas.openxmlformats.org/officeDocument/2006/relationships/slideMaster" Target="slideMasters/slide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‹n.º›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Análise</a:t>
            </a:r>
            <a:r>
              <a:rPr/>
              <a:t> </a:t>
            </a:r>
            <a:r>
              <a:rPr/>
              <a:t>dos</a:t>
            </a:r>
            <a:r>
              <a:rPr/>
              <a:t> </a:t>
            </a:r>
            <a:r>
              <a:rPr/>
              <a:t>Programas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Pós-Graduação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Anderson</a:t>
            </a:r>
            <a:r>
              <a:rPr/>
              <a:t> </a:t>
            </a:r>
            <a:r>
              <a:rPr/>
              <a:t>Silva</a:t>
            </a:r>
            <a:br/>
            <a:r>
              <a:rPr/>
              <a:t>Marco</a:t>
            </a:r>
            <a:r>
              <a:rPr/>
              <a:t> </a:t>
            </a:r>
            <a:r>
              <a:rPr/>
              <a:t>Kuroiva</a:t>
            </a:r>
            <a:br/>
            <a:r>
              <a:rPr/>
              <a:t>Thiago</a:t>
            </a:r>
            <a:r>
              <a:rPr/>
              <a:t> </a:t>
            </a:r>
            <a:r>
              <a:rPr/>
              <a:t>Lima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cao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16300" y="2603500"/>
            <a:ext cx="42672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cao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16300" y="2603500"/>
            <a:ext cx="42672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Mineração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Texto</a:t>
            </a:r>
          </a:p>
        </p:txBody>
      </p:sp>
      <p:pic>
        <p:nvPicPr>
          <p:cNvPr descr="apresentacao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16300" y="2603500"/>
            <a:ext cx="42672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cao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16300" y="2603500"/>
            <a:ext cx="42672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cao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16300" y="2603500"/>
            <a:ext cx="42672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Programas</a:t>
            </a:r>
            <a:r>
              <a:rPr/>
              <a:t> </a:t>
            </a:r>
            <a:r>
              <a:rPr/>
              <a:t>Avaliados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Ensino de Matemática (33002010223P9)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Matemática (33002010005P1)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Matemática Aplicada (33002010006P8)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cao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16300" y="2603500"/>
            <a:ext cx="42672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cao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16300" y="2603500"/>
            <a:ext cx="42672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cao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16300" y="2603500"/>
            <a:ext cx="42672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cao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16300" y="2603500"/>
            <a:ext cx="42672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cao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16300" y="2603500"/>
            <a:ext cx="42672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cao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16300" y="2603500"/>
            <a:ext cx="42672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cao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16300" y="2603500"/>
            <a:ext cx="42672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Íon – Sala da Diretoria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Íon - Sala da Diretoria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dos Programas de Pós-Graduação</dc:title>
  <dc:creator>Anderson Silva;Marco Kuroiva;Thiago Lima</dc:creator>
  <cp:keywords/>
  <dcterms:created xsi:type="dcterms:W3CDTF">2019-07-05T02:50:58Z</dcterms:created>
  <dcterms:modified xsi:type="dcterms:W3CDTF">2019-07-05T02:50:58Z</dcterms:modified>
</cp:coreProperties>
</file>