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Análise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Programas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Pós-Graduação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Anderson</a:t>
            </a:r>
            <a:r>
              <a:rPr/>
              <a:t> </a:t>
            </a:r>
            <a:r>
              <a:rPr/>
              <a:t>Silva</a:t>
            </a:r>
            <a:br/>
            <a:r>
              <a:rPr/>
              <a:t>Marco</a:t>
            </a:r>
            <a:r>
              <a:rPr/>
              <a:t> </a:t>
            </a:r>
            <a:r>
              <a:rPr/>
              <a:t>Kuroiva</a:t>
            </a:r>
            <a:br/>
            <a:r>
              <a:rPr/>
              <a:t>Thiago</a:t>
            </a:r>
            <a:r>
              <a:rPr/>
              <a:t> </a:t>
            </a:r>
            <a:r>
              <a:rPr/>
              <a:t>Lima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Programas</a:t>
            </a:r>
            <a:r>
              <a:rPr/>
              <a:t> </a:t>
            </a:r>
            <a:r>
              <a:rPr/>
              <a:t>Avaliados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Ensino de Matemática (33002010223P9)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Matemática (33002010005P1)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Matemática Aplicada (33002010006P8)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redes</a:t>
            </a:r>
          </a:p>
        </p:txBody>
      </p:sp>
      <p:pic>
        <p:nvPicPr>
          <p:cNvPr descr="apresentacao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Íon – Sala da Diretoria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Programas de Pós-Graduação</dc:title>
  <dc:creator>Anderson Silva;Marco Kuroiva;Thiago Lima</dc:creator>
  <cp:keywords/>
  <dcterms:created xsi:type="dcterms:W3CDTF">2019-07-05T01:09:16Z</dcterms:created>
  <dcterms:modified xsi:type="dcterms:W3CDTF">2019-07-05T01:09:16Z</dcterms:modified>
</cp:coreProperties>
</file>