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240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Íon – Sala da Diretoria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 - Sala da Diretoria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Usuário do Microsoft Office</cp:lastModifiedBy>
  <cp:revision>3</cp:revision>
  <dcterms:created xsi:type="dcterms:W3CDTF">2019-07-04T23:33:29Z</dcterms:created>
  <dcterms:modified xsi:type="dcterms:W3CDTF">2019-07-05T00:27:17Z</dcterms:modified>
</cp:coreProperties>
</file>