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355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7964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77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81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19861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83217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6403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4278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1603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264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0716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532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0084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16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0874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58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0772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5646-1698-4860-9F51-A33982E4A5F2}" type="datetimeFigureOut">
              <a:rPr lang="es-BO" smtClean="0"/>
              <a:t>25/10/2023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8D08-54FA-4C09-A82B-4F60F84502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20421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E9700-2CC5-6671-ECCD-AAB61255F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Diagramadores UML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5658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A6747E2-2248-2215-9CF7-58B3BB6D3A80}"/>
              </a:ext>
            </a:extLst>
          </p:cNvPr>
          <p:cNvSpPr txBox="1"/>
          <p:nvPr/>
        </p:nvSpPr>
        <p:spPr>
          <a:xfrm>
            <a:off x="636104" y="609600"/>
            <a:ext cx="8375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0" dirty="0" err="1">
                <a:effectLst/>
                <a:latin typeface="Söhne"/>
              </a:rPr>
              <a:t>Lucidchart</a:t>
            </a:r>
            <a:r>
              <a:rPr lang="es-ES" sz="3600" b="1" i="0" dirty="0">
                <a:effectLst/>
                <a:latin typeface="Söhne"/>
              </a:rPr>
              <a:t>:</a:t>
            </a: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sz="3600" b="0" i="0" dirty="0" err="1">
                <a:solidFill>
                  <a:srgbClr val="374151"/>
                </a:solidFill>
                <a:effectLst/>
                <a:latin typeface="Söhne"/>
              </a:rPr>
              <a:t>Lucidchart</a:t>
            </a: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 es una plataforma en línea que ofrece una amplia gama de plantillas y herramientas para crear diagramas UML y otros tipos de diagramas. Es fácil de usar y permite la colaboración en tiempo real.</a:t>
            </a:r>
            <a:endParaRPr lang="es-BO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795BB0-D9EC-263E-8E89-6FBC834DD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58" y="3429000"/>
            <a:ext cx="5867538" cy="330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5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1471579-847C-2F7F-9946-36F6183B844A}"/>
              </a:ext>
            </a:extLst>
          </p:cNvPr>
          <p:cNvSpPr txBox="1"/>
          <p:nvPr/>
        </p:nvSpPr>
        <p:spPr>
          <a:xfrm>
            <a:off x="1033670" y="1020417"/>
            <a:ext cx="87596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0" dirty="0" err="1">
                <a:effectLst/>
                <a:latin typeface="Söhne"/>
              </a:rPr>
              <a:t>Creately</a:t>
            </a:r>
            <a:r>
              <a:rPr lang="es-ES" sz="3200" b="1" i="0" dirty="0">
                <a:effectLst/>
                <a:latin typeface="Söhne"/>
              </a:rPr>
              <a:t>:</a:t>
            </a:r>
            <a:r>
              <a:rPr lang="es-ES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sz="3200" b="0" i="0" dirty="0" err="1">
                <a:solidFill>
                  <a:srgbClr val="374151"/>
                </a:solidFill>
                <a:effectLst/>
                <a:latin typeface="Söhne"/>
              </a:rPr>
              <a:t>Creately</a:t>
            </a:r>
            <a:r>
              <a:rPr lang="es-ES" sz="3200" b="0" i="0" dirty="0">
                <a:solidFill>
                  <a:srgbClr val="374151"/>
                </a:solidFill>
                <a:effectLst/>
                <a:latin typeface="Söhne"/>
              </a:rPr>
              <a:t> es otra herramienta basada en la web que proporciona plantillas específicas para UML y permite la colaboración en equipo. Ofrece una interfaz intuitiva y opciones de exportación.</a:t>
            </a:r>
            <a:endParaRPr lang="es-BO" sz="3200" dirty="0"/>
          </a:p>
        </p:txBody>
      </p:sp>
      <p:pic>
        <p:nvPicPr>
          <p:cNvPr id="2056" name="Picture 8" descr="Creately: precios, funciones y opiniones | GetApp México 2023">
            <a:extLst>
              <a:ext uri="{FF2B5EF4-FFF2-40B4-BE49-F238E27FC236}">
                <a16:creationId xmlns:a16="http://schemas.microsoft.com/office/drawing/2014/main" id="{83E03A23-12C1-CD0F-051E-87A3CA1B1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271" y="3429000"/>
            <a:ext cx="5419311" cy="285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6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65BEC1A-4572-C55B-501F-AF54CE006452}"/>
              </a:ext>
            </a:extLst>
          </p:cNvPr>
          <p:cNvSpPr txBox="1"/>
          <p:nvPr/>
        </p:nvSpPr>
        <p:spPr>
          <a:xfrm>
            <a:off x="742122" y="755374"/>
            <a:ext cx="93957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0" dirty="0">
                <a:effectLst/>
                <a:latin typeface="Söhne"/>
              </a:rPr>
              <a:t>Draw.io:</a:t>
            </a:r>
            <a:r>
              <a:rPr lang="es-ES" sz="3200" b="0" i="0" dirty="0">
                <a:solidFill>
                  <a:srgbClr val="374151"/>
                </a:solidFill>
                <a:effectLst/>
                <a:latin typeface="Söhne"/>
              </a:rPr>
              <a:t> Ahora parte de la plataforma de diagramación de diagramas de y Ed Live, Draw.io es una opción gratuita en línea que incluye plantillas UML y permite la colaboración en tiempo real.</a:t>
            </a:r>
            <a:endParaRPr lang="es-BO" sz="32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512BCDF-F88D-AE31-0EE1-0825C14C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3081397"/>
            <a:ext cx="454183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49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9706D1-DBD5-341A-56DB-B57EA4FE8E3E}"/>
              </a:ext>
            </a:extLst>
          </p:cNvPr>
          <p:cNvSpPr txBox="1"/>
          <p:nvPr/>
        </p:nvSpPr>
        <p:spPr>
          <a:xfrm>
            <a:off x="848139" y="553278"/>
            <a:ext cx="8984974" cy="287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0" dirty="0" err="1">
                <a:effectLst/>
                <a:latin typeface="Söhne"/>
              </a:rPr>
              <a:t>Gliffy</a:t>
            </a:r>
            <a:r>
              <a:rPr lang="es-ES" sz="3600" b="1" i="0" dirty="0">
                <a:effectLst/>
                <a:latin typeface="Söhne"/>
              </a:rPr>
              <a:t>:</a:t>
            </a: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sz="3600" b="0" i="0" dirty="0" err="1">
                <a:solidFill>
                  <a:srgbClr val="374151"/>
                </a:solidFill>
                <a:effectLst/>
                <a:latin typeface="Söhne"/>
              </a:rPr>
              <a:t>Gliffy</a:t>
            </a: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 es una herramienta en línea para crear diagramas UML y otros tipos de diagramas de forma sencilla. Ofrece integraciones con aplicaciones populares como </a:t>
            </a:r>
            <a:r>
              <a:rPr lang="es-ES" sz="3600" b="0" i="0" dirty="0" err="1">
                <a:solidFill>
                  <a:srgbClr val="374151"/>
                </a:solidFill>
                <a:effectLst/>
                <a:latin typeface="Söhne"/>
              </a:rPr>
              <a:t>Confluence</a:t>
            </a: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 y Jira.</a:t>
            </a:r>
            <a:endParaRPr lang="es-BO" sz="3600" dirty="0"/>
          </a:p>
        </p:txBody>
      </p:sp>
      <p:pic>
        <p:nvPicPr>
          <p:cNvPr id="4098" name="Picture 2" descr="gliffy – Digital Gallatin">
            <a:extLst>
              <a:ext uri="{FF2B5EF4-FFF2-40B4-BE49-F238E27FC236}">
                <a16:creationId xmlns:a16="http://schemas.microsoft.com/office/drawing/2014/main" id="{CBCA0456-3A09-C253-002D-CEAD091F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505" y="3504769"/>
            <a:ext cx="5632174" cy="279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1954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11</TotalTime>
  <Words>143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Söhne</vt:lpstr>
      <vt:lpstr>Trebuchet MS</vt:lpstr>
      <vt:lpstr>Berlín</vt:lpstr>
      <vt:lpstr>Diagramadores UML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Diagramadores UML</dc:title>
  <dc:creator>Marco Cortez</dc:creator>
  <cp:lastModifiedBy>Marco Cortez</cp:lastModifiedBy>
  <cp:revision>1</cp:revision>
  <dcterms:created xsi:type="dcterms:W3CDTF">2023-10-26T01:00:07Z</dcterms:created>
  <dcterms:modified xsi:type="dcterms:W3CDTF">2023-10-26T01:11:19Z</dcterms:modified>
</cp:coreProperties>
</file>