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716B2-98C6-4C13-A5FD-AA4699F9623B}" type="datetimeFigureOut">
              <a:rPr lang="it-IT" smtClean="0"/>
              <a:t>11/03/2022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E097F-F405-49C6-AAF8-FD979B0E9D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96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5640B-7AB8-49CF-BABD-E584205390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37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60EA8A-805C-4B15-81E3-F8CDFF73E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B9388A-7B0D-4CE6-A473-E55B80678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10ADF8-A465-4444-A827-838141E1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70AE-BF43-4189-B39E-3A72290BD23E}" type="datetimeFigureOut">
              <a:rPr lang="it-IT" smtClean="0"/>
              <a:t>11/03/2022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E24CA3-D7D8-49B8-AE24-2D388F9B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BDEFB-29A8-4240-8979-50F6C3B8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09D9-35D6-4EF4-AABC-5334CF63A9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622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84A00-7DC6-4885-ACE5-AF5E4B10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D88A91-D7AD-4405-88D5-29BFF537B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15CD16-09B5-4A53-946B-5D348B09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70AE-BF43-4189-B39E-3A72290BD23E}" type="datetimeFigureOut">
              <a:rPr lang="it-IT" smtClean="0"/>
              <a:t>11/03/2022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7119C8-2096-473E-8B67-82118E1D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C173B4-C380-47E9-A981-5B26AEE5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09D9-35D6-4EF4-AABC-5334CF63A9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05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ABC515-5132-485B-B7B2-F7ED179D5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3D34F6-5EA3-4616-837A-73B1721D8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509E3E-F77D-45BA-868D-2EA3B263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70AE-BF43-4189-B39E-3A72290BD23E}" type="datetimeFigureOut">
              <a:rPr lang="it-IT" smtClean="0"/>
              <a:t>11/03/2022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2E7EEF-282A-4C0C-A91E-7195CD57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0476B0-99C0-4228-AC39-E31CDD7D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09D9-35D6-4EF4-AABC-5334CF63A9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17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1E246-4940-46FA-B005-740EFF00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60FD07-995B-4BF3-A8A9-EBE184CA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974872-4E25-4721-997D-D62DBB11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70AE-BF43-4189-B39E-3A72290BD23E}" type="datetimeFigureOut">
              <a:rPr lang="it-IT" smtClean="0"/>
              <a:t>11/03/2022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6B09BB-FC35-4BB9-9345-C432A3EC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D05B2E-5C25-4915-9875-D0699D9D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09D9-35D6-4EF4-AABC-5334CF63A9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68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06FAF3-0995-4B82-8EC1-07B92F42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8AE989-9534-40A1-A43C-0DEF68EDE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167C03-E1B3-4080-A408-55ECC3DB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70AE-BF43-4189-B39E-3A72290BD23E}" type="datetimeFigureOut">
              <a:rPr lang="it-IT" smtClean="0"/>
              <a:t>11/03/2022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672BA3-2E04-45C2-810C-B213994D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B4D80A-3950-4E1E-8E69-572F783A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09D9-35D6-4EF4-AABC-5334CF63A9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993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4F0844-BFFF-4612-B20B-EBD6260C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71497B-9860-41F3-B9F1-8E848C22C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463C97-0D68-4493-9883-8D24DEC41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8E84F5-28A7-4ADB-A990-119FE88C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70AE-BF43-4189-B39E-3A72290BD23E}" type="datetimeFigureOut">
              <a:rPr lang="it-IT" smtClean="0"/>
              <a:t>11/03/2022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1B1B1A-F4A4-4F06-AC16-57885EEE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100D46-974E-4CF3-833A-10BE8A04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09D9-35D6-4EF4-AABC-5334CF63A9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32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B0DEF8-FC64-406F-979A-E0A18BBE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993F5F-180C-4279-8A21-F3C83439C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365CF3-E61E-4672-96F3-C3D9CC9C5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CE61DEA-0502-42B1-AC45-6F1F10F1B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27427F-D9C6-4DA4-959D-696F59CD8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B437D0-30EC-45B5-9A14-1DAD628A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70AE-BF43-4189-B39E-3A72290BD23E}" type="datetimeFigureOut">
              <a:rPr lang="it-IT" smtClean="0"/>
              <a:t>11/03/2022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F2156F7-4F4F-49FF-B89B-C2473FD2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78B97E-430F-4B52-8A04-E1B077A2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09D9-35D6-4EF4-AABC-5334CF63A9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739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5164D-E77A-4B9E-A367-E61E7BEA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127C1CC-9C8E-4A52-A861-42EFE662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70AE-BF43-4189-B39E-3A72290BD23E}" type="datetimeFigureOut">
              <a:rPr lang="it-IT" smtClean="0"/>
              <a:t>11/03/2022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2B3F39-873A-4B8E-A5ED-01D9271F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D2E1B2-8AAD-40E3-8563-C623FCEA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09D9-35D6-4EF4-AABC-5334CF63A9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5292DC-CC15-4635-ADBF-44CAE008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70AE-BF43-4189-B39E-3A72290BD23E}" type="datetimeFigureOut">
              <a:rPr lang="it-IT" smtClean="0"/>
              <a:t>11/03/2022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4786932-77BA-4734-8F0F-4EA2AB1C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91D215-67C3-4D03-91B4-590BA396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09D9-35D6-4EF4-AABC-5334CF63A9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64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9A505D-576B-4CF9-956E-0A051910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7F4B8F-65C0-4163-9588-05E0FB4F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E0BFBC-EAB9-490C-87A2-212BA4C56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D46381-0CFB-472B-A459-28313C64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70AE-BF43-4189-B39E-3A72290BD23E}" type="datetimeFigureOut">
              <a:rPr lang="it-IT" smtClean="0"/>
              <a:t>11/03/2022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9E64B1-69D9-4FB4-BD79-D24184ED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C98D7D-7321-4DBA-8F93-A8853313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09D9-35D6-4EF4-AABC-5334CF63A9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19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35BAD-D33E-4DFB-A1D4-B25911B7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9F48214-47D9-4FA0-A986-3FEF5446A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F32417-CDC0-4B30-B515-C7C42A741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806D4C-92A0-4196-A469-CF3F9740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70AE-BF43-4189-B39E-3A72290BD23E}" type="datetimeFigureOut">
              <a:rPr lang="it-IT" smtClean="0"/>
              <a:t>11/03/2022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967F70-C959-44F2-8B9C-7DD101BF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11A1F3-0D0E-4A1C-B994-AD89C76F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09D9-35D6-4EF4-AABC-5334CF63A9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74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932BB3-7C45-42CD-B563-B876BEE5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D550DC-3642-46C5-B6EC-3D339A5F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7D034A-FE71-472D-8819-431BAFEA1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F70AE-BF43-4189-B39E-3A72290BD23E}" type="datetimeFigureOut">
              <a:rPr lang="it-IT" smtClean="0"/>
              <a:t>11/03/2022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F3D022-68CA-4A45-8000-882C065D5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BA5B15-78D2-4012-A3BD-A8BEFD13C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09D9-35D6-4EF4-AABC-5334CF63A9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46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87B3ED0-D622-423D-872A-42FE11F2A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"/>
            <a:ext cx="12228796" cy="6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59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D91C428-2FB2-4642-83A6-079C7498F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9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4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7ACE6E6-B5E5-48E1-A83C-9CFBE2954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7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42E51CC-24D0-4684-820E-7C0D4A31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02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6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1CFCDE-84E5-4ABC-9B05-2DB81C27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80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6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2950707-2F46-49D2-BFB2-A66CF6A9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0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7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5E1029E-0A1F-49F6-B3B5-FEAA4269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1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7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2D8809B-E074-42DA-ACE2-2B4C3348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1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2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89925AF-0FD8-43EA-9B99-8036EBEF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7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3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CF019E6-F152-4855-BD84-E1463F7A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2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8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3E3050A-0377-496D-AEF4-19AD927A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0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72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9DEC688368AD14A8C69DCDC65B2A929" ma:contentTypeVersion="4" ma:contentTypeDescription="Creare un nuovo documento." ma:contentTypeScope="" ma:versionID="d814e4a62e18199488c8e4894fec2912">
  <xsd:schema xmlns:xsd="http://www.w3.org/2001/XMLSchema" xmlns:xs="http://www.w3.org/2001/XMLSchema" xmlns:p="http://schemas.microsoft.com/office/2006/metadata/properties" xmlns:ns3="d43c1215-3216-47ae-ae31-1fd1588930fb" targetNamespace="http://schemas.microsoft.com/office/2006/metadata/properties" ma:root="true" ma:fieldsID="a919e28171e3dba3e165e3c5b3c4b76b" ns3:_="">
    <xsd:import namespace="d43c1215-3216-47ae-ae31-1fd1588930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c1215-3216-47ae-ae31-1fd1588930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D828E6-B7CF-42B1-BA85-5FF3A247917F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43c1215-3216-47ae-ae31-1fd1588930fb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25DEE4E-1043-4914-A4E3-CDFD7F48D7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3A4856-A54B-4C94-917B-379DC9355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3c1215-3216-47ae-ae31-1fd1588930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 Napoli Denis</dc:creator>
  <cp:lastModifiedBy>Di Napoli Denis</cp:lastModifiedBy>
  <cp:revision>1</cp:revision>
  <dcterms:created xsi:type="dcterms:W3CDTF">2022-03-11T18:17:20Z</dcterms:created>
  <dcterms:modified xsi:type="dcterms:W3CDTF">2022-03-11T18:27:45Z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0x01010059DEC688368AD14A8C69DCDC65B2A929</vt:lpwstr>
  </property>
</Properties>
</file>