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CF92B-ED85-4C29-A21B-BEA97BAD09E1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9E4AF-F7B8-4B1E-9CC8-B93B8508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1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0A505-053B-48EE-A724-E3CEE3327722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9FAE4-CD0E-4A57-AB23-D0D0BDFC8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9FAE4-CD0E-4A57-AB23-D0D0BDFC809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82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3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3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1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8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5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5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170A-991F-4EF5-B009-2AD7C816140E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6C04-E747-4410-8DCD-6F1337949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6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pt-BR" dirty="0" err="1" smtClean="0"/>
              <a:t>Coursera</a:t>
            </a:r>
            <a:r>
              <a:rPr lang="pt-BR" dirty="0" smtClean="0"/>
              <a:t> – </a:t>
            </a:r>
            <a:r>
              <a:rPr lang="pt-BR" dirty="0" err="1" smtClean="0"/>
              <a:t>Applied</a:t>
            </a:r>
            <a:r>
              <a:rPr lang="pt-BR" dirty="0" smtClean="0"/>
              <a:t> Data Science </a:t>
            </a:r>
            <a:r>
              <a:rPr lang="pt-BR" dirty="0" err="1" smtClean="0"/>
              <a:t>Capstone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7920880" cy="1752600"/>
          </a:xfrm>
        </p:spPr>
        <p:txBody>
          <a:bodyPr/>
          <a:lstStyle/>
          <a:p>
            <a:r>
              <a:rPr lang="pt-BR" dirty="0" smtClean="0"/>
              <a:t>Final Project: </a:t>
            </a:r>
          </a:p>
          <a:p>
            <a:r>
              <a:rPr lang="en-US" b="1" dirty="0"/>
              <a:t>Finding Top Venues around the neighborhoods of São Paulo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1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48245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Sao Paulo city is the is the cultural and economic center of </a:t>
            </a:r>
            <a:r>
              <a:rPr lang="en-US" sz="2400" dirty="0" smtClean="0">
                <a:solidFill>
                  <a:schemeClr val="tx1"/>
                </a:solidFill>
              </a:rPr>
              <a:t>Brazil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Finding </a:t>
            </a:r>
            <a:r>
              <a:rPr lang="en-US" sz="2400" dirty="0">
                <a:solidFill>
                  <a:schemeClr val="tx1"/>
                </a:solidFill>
              </a:rPr>
              <a:t>reasonable accommodation in São Paulo can be </a:t>
            </a:r>
            <a:r>
              <a:rPr lang="en-US" sz="2400" dirty="0" smtClean="0">
                <a:solidFill>
                  <a:schemeClr val="tx1"/>
                </a:solidFill>
              </a:rPr>
              <a:t>daunting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Where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to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stay</a:t>
            </a:r>
            <a:r>
              <a:rPr lang="pt-BR" sz="24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Solution</a:t>
            </a:r>
            <a:r>
              <a:rPr lang="pt-BR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retrieving </a:t>
            </a:r>
            <a:r>
              <a:rPr lang="en-US" sz="2400" dirty="0">
                <a:solidFill>
                  <a:schemeClr val="tx1"/>
                </a:solidFill>
              </a:rPr>
              <a:t>the main venues around each </a:t>
            </a:r>
            <a:r>
              <a:rPr lang="en-US" sz="2400" dirty="0" smtClean="0">
                <a:solidFill>
                  <a:schemeClr val="tx1"/>
                </a:solidFill>
              </a:rPr>
              <a:t>neighborhood and making a decision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48245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Sao Paulo neighborhoods (latitude and longitude data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Foursquare API calls to retrieve venues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Google – latitude and longitude from any place in the city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err="1" smtClean="0"/>
              <a:t>Methodology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14401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Sao Paulo </a:t>
            </a:r>
            <a:r>
              <a:rPr lang="en-US" sz="2400" dirty="0" smtClean="0">
                <a:solidFill>
                  <a:schemeClr val="tx1"/>
                </a:solidFill>
              </a:rPr>
              <a:t>latitude and longitude found using </a:t>
            </a:r>
            <a:r>
              <a:rPr lang="en-US" sz="2400" dirty="0" err="1" smtClean="0">
                <a:solidFill>
                  <a:schemeClr val="tx1"/>
                </a:solidFill>
              </a:rPr>
              <a:t>geopy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Created map of Sao Paulo using folium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0" t="26953" r="19290" b="11524"/>
          <a:stretch/>
        </p:blipFill>
        <p:spPr bwMode="auto">
          <a:xfrm>
            <a:off x="971600" y="2552328"/>
            <a:ext cx="6912768" cy="4147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err="1" smtClean="0"/>
              <a:t>Methodology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31683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Higienopolis</a:t>
            </a:r>
            <a:r>
              <a:rPr lang="en-US" sz="2400" dirty="0" smtClean="0">
                <a:solidFill>
                  <a:schemeClr val="tx1"/>
                </a:solidFill>
              </a:rPr>
              <a:t> neighborhood was chosen for analysis.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Latitude and longitude for </a:t>
            </a:r>
            <a:r>
              <a:rPr lang="en-US" sz="2400" dirty="0" err="1" smtClean="0">
                <a:solidFill>
                  <a:schemeClr val="tx1"/>
                </a:solidFill>
              </a:rPr>
              <a:t>Higienopolis</a:t>
            </a:r>
            <a:r>
              <a:rPr lang="en-US" sz="2400" dirty="0" smtClean="0">
                <a:solidFill>
                  <a:schemeClr val="tx1"/>
                </a:solidFill>
              </a:rPr>
              <a:t> were found quickly using 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Foursquare API used to retrieve top 5 venues until 500 meters around </a:t>
            </a:r>
            <a:r>
              <a:rPr lang="en-US" sz="2400" dirty="0" err="1" smtClean="0">
                <a:solidFill>
                  <a:schemeClr val="tx1"/>
                </a:solidFill>
              </a:rPr>
              <a:t>Higienopolis</a:t>
            </a:r>
            <a:r>
              <a:rPr lang="en-US" sz="2400" dirty="0" smtClean="0">
                <a:solidFill>
                  <a:schemeClr val="tx1"/>
                </a:solidFill>
              </a:rPr>
              <a:t> neighborhood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115212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json</a:t>
            </a:r>
            <a:r>
              <a:rPr lang="en-US" sz="2400" dirty="0" smtClean="0">
                <a:solidFill>
                  <a:schemeClr val="tx1"/>
                </a:solidFill>
              </a:rPr>
              <a:t> was structured into a pandas </a:t>
            </a:r>
            <a:r>
              <a:rPr lang="en-US" sz="2400" dirty="0" err="1" smtClean="0">
                <a:solidFill>
                  <a:schemeClr val="tx1"/>
                </a:solidFill>
              </a:rPr>
              <a:t>dataframe</a:t>
            </a:r>
            <a:r>
              <a:rPr lang="en-US" sz="2400" dirty="0" smtClean="0">
                <a:solidFill>
                  <a:schemeClr val="tx1"/>
                </a:solidFill>
              </a:rPr>
              <a:t> with top 5 venues around </a:t>
            </a:r>
            <a:r>
              <a:rPr lang="en-US" sz="2400" dirty="0" err="1" smtClean="0">
                <a:solidFill>
                  <a:schemeClr val="tx1"/>
                </a:solidFill>
              </a:rPr>
              <a:t>Higienopolis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0" t="41602" r="45534" b="39258"/>
          <a:stretch/>
        </p:blipFill>
        <p:spPr bwMode="auto">
          <a:xfrm>
            <a:off x="467544" y="2204864"/>
            <a:ext cx="7992888" cy="273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115212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new map was created with zoom on </a:t>
            </a:r>
            <a:r>
              <a:rPr lang="en-US" sz="2400" dirty="0" err="1" smtClean="0">
                <a:solidFill>
                  <a:schemeClr val="tx1"/>
                </a:solidFill>
              </a:rPr>
              <a:t>Higienopolis</a:t>
            </a:r>
            <a:r>
              <a:rPr lang="en-US" sz="2400" dirty="0" smtClean="0">
                <a:solidFill>
                  <a:schemeClr val="tx1"/>
                </a:solidFill>
              </a:rPr>
              <a:t> and blue marks in the venues retrieved from Foursquare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27930" r="19070" b="10938"/>
          <a:stretch/>
        </p:blipFill>
        <p:spPr bwMode="auto">
          <a:xfrm>
            <a:off x="683568" y="2043113"/>
            <a:ext cx="7500938" cy="447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14" y="1"/>
            <a:ext cx="9110286" cy="1052736"/>
          </a:xfrm>
        </p:spPr>
        <p:txBody>
          <a:bodyPr/>
          <a:lstStyle/>
          <a:p>
            <a:pPr algn="l"/>
            <a:r>
              <a:rPr lang="pt-BR" dirty="0" err="1" smtClean="0"/>
              <a:t>Conclusions</a:t>
            </a:r>
            <a:r>
              <a:rPr lang="pt-BR" dirty="0" smtClean="0"/>
              <a:t>/</a:t>
            </a:r>
            <a:r>
              <a:rPr lang="pt-BR" dirty="0" err="1" smtClean="0"/>
              <a:t>Discussion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30243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user can see what are the possibilities and the main venues in the neighborhood's </a:t>
            </a:r>
            <a:r>
              <a:rPr lang="en-US" sz="2400" dirty="0" smtClean="0">
                <a:solidFill>
                  <a:schemeClr val="tx1"/>
                </a:solidFill>
              </a:rPr>
              <a:t>surroundings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have different venues categories in this data retrieved from </a:t>
            </a:r>
            <a:r>
              <a:rPr lang="en-US" sz="2400" dirty="0" err="1" smtClean="0">
                <a:solidFill>
                  <a:schemeClr val="tx1"/>
                </a:solidFill>
              </a:rPr>
              <a:t>Higienopolis</a:t>
            </a:r>
            <a:r>
              <a:rPr lang="en-US" sz="2400" dirty="0" smtClean="0">
                <a:solidFill>
                  <a:schemeClr val="tx1"/>
                </a:solidFill>
              </a:rPr>
              <a:t>, so we have a big </a:t>
            </a:r>
            <a:r>
              <a:rPr lang="en-US" sz="2400" dirty="0">
                <a:solidFill>
                  <a:schemeClr val="tx1"/>
                </a:solidFill>
              </a:rPr>
              <a:t>variety of things to do </a:t>
            </a:r>
            <a:r>
              <a:rPr lang="en-US" sz="2400" dirty="0" smtClean="0">
                <a:solidFill>
                  <a:schemeClr val="tx1"/>
                </a:solidFill>
              </a:rPr>
              <a:t>around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Higienopolis</a:t>
            </a:r>
            <a:r>
              <a:rPr lang="en-US" sz="2400" dirty="0">
                <a:solidFill>
                  <a:schemeClr val="tx1"/>
                </a:solidFill>
              </a:rPr>
              <a:t> neighborhood and it can be useful for people with different tastes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223</Words>
  <Application>Microsoft Office PowerPoint</Application>
  <PresentationFormat>Apresentação na tela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Coursera – Applied Data Science Capstone</vt:lpstr>
      <vt:lpstr>Introduction</vt:lpstr>
      <vt:lpstr>Data</vt:lpstr>
      <vt:lpstr>Methodology</vt:lpstr>
      <vt:lpstr>Methodology</vt:lpstr>
      <vt:lpstr>Results</vt:lpstr>
      <vt:lpstr>Results</vt:lpstr>
      <vt:lpstr>Conclusions/Discussion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– Applied Data Science Capstone</dc:title>
  <dc:creator>Marco Aurélio</dc:creator>
  <cp:lastModifiedBy>Marco Aurélio</cp:lastModifiedBy>
  <cp:revision>3</cp:revision>
  <dcterms:created xsi:type="dcterms:W3CDTF">2020-06-09T02:10:58Z</dcterms:created>
  <dcterms:modified xsi:type="dcterms:W3CDTF">2020-06-09T02:35:19Z</dcterms:modified>
</cp:coreProperties>
</file>