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97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4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7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2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65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8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9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053C-4855-4D59-8287-171F0FD9DF40}" type="datetimeFigureOut">
              <a:rPr lang="it-IT" smtClean="0"/>
              <a:t>08/11/2015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CE1D-9DEF-4833-898C-C56A57837B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85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>
                <a:latin typeface="Georgia" panose="02040502050405020303" pitchFamily="18" charset="0"/>
              </a:rPr>
              <a:t>Non </a:t>
            </a:r>
            <a:r>
              <a:rPr lang="it-IT" b="1" dirty="0" err="1">
                <a:latin typeface="Georgia" panose="02040502050405020303" pitchFamily="18" charset="0"/>
              </a:rPr>
              <a:t>functional</a:t>
            </a:r>
            <a:r>
              <a:rPr lang="it-IT" b="1" dirty="0">
                <a:latin typeface="Georgia" panose="02040502050405020303" pitchFamily="18" charset="0"/>
              </a:rPr>
              <a:t> </a:t>
            </a:r>
            <a:r>
              <a:rPr lang="it-IT" b="1" dirty="0" err="1">
                <a:latin typeface="Georgia" panose="02040502050405020303" pitchFamily="18" charset="0"/>
              </a:rPr>
              <a:t>requirements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947795"/>
            <a:ext cx="7886700" cy="39653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N1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err="1" smtClean="0">
                <a:latin typeface="Georgia" panose="02040502050405020303" pitchFamily="18" charset="0"/>
              </a:rPr>
              <a:t>MyTaxiService’s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system should be available 24/7.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N2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waiting time for a taxi to come that is showed to customers should be updated every 30 seconds.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N3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smtClean="0">
                <a:latin typeface="Georgia" panose="02040502050405020303" pitchFamily="18" charset="0"/>
              </a:rPr>
              <a:t>Every </a:t>
            </a:r>
            <a:r>
              <a:rPr lang="en-US" dirty="0">
                <a:latin typeface="Georgia" panose="02040502050405020303" pitchFamily="18" charset="0"/>
              </a:rPr>
              <a:t>functionality offered by the mobile or web application after the login should be reachable within three clicks.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N4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smtClean="0">
                <a:latin typeface="Georgia" panose="02040502050405020303" pitchFamily="18" charset="0"/>
              </a:rPr>
              <a:t>Mobile </a:t>
            </a:r>
            <a:r>
              <a:rPr lang="en-US" dirty="0">
                <a:latin typeface="Georgia" panose="02040502050405020303" pitchFamily="18" charset="0"/>
              </a:rPr>
              <a:t>applications’ button available to taxi drivers should be big enough to be easily recognized and pressed while driving.</a:t>
            </a:r>
            <a:endParaRPr lang="it-IT" dirty="0">
              <a:latin typeface="Georgia" panose="02040502050405020303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6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latin typeface="Georgia" panose="02040502050405020303" pitchFamily="18" charset="0"/>
              </a:rPr>
              <a:t>Non </a:t>
            </a:r>
            <a:r>
              <a:rPr lang="it-IT" b="1" dirty="0" err="1" smtClean="0">
                <a:latin typeface="Georgia" panose="02040502050405020303" pitchFamily="18" charset="0"/>
              </a:rPr>
              <a:t>functional</a:t>
            </a:r>
            <a:r>
              <a:rPr lang="it-IT" b="1" dirty="0" smtClean="0">
                <a:latin typeface="Georgia" panose="02040502050405020303" pitchFamily="18" charset="0"/>
              </a:rPr>
              <a:t> </a:t>
            </a:r>
            <a:r>
              <a:rPr lang="it-IT" b="1" dirty="0" err="1" smtClean="0">
                <a:latin typeface="Georgia" panose="02040502050405020303" pitchFamily="18" charset="0"/>
              </a:rPr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N5</a:t>
            </a:r>
            <a:r>
              <a:rPr lang="en-US" dirty="0" smtClean="0">
                <a:latin typeface="Georgia" panose="02040502050405020303" pitchFamily="18" charset="0"/>
              </a:rPr>
              <a:t>] Code </a:t>
            </a:r>
            <a:r>
              <a:rPr lang="en-US" dirty="0">
                <a:latin typeface="Georgia" panose="02040502050405020303" pitchFamily="18" charset="0"/>
              </a:rPr>
              <a:t>should be well documented in order to facilitate extendibility. 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N6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smtClean="0">
                <a:latin typeface="Georgia" panose="02040502050405020303" pitchFamily="18" charset="0"/>
              </a:rPr>
              <a:t>Email </a:t>
            </a:r>
            <a:r>
              <a:rPr lang="en-US" dirty="0">
                <a:latin typeface="Georgia" panose="02040502050405020303" pitchFamily="18" charset="0"/>
              </a:rPr>
              <a:t>sent to the user in order to confirm registration should arrive in less than 10 minutes.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N7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smtClean="0">
                <a:latin typeface="Georgia" panose="02040502050405020303" pitchFamily="18" charset="0"/>
              </a:rPr>
              <a:t>Web </a:t>
            </a:r>
            <a:r>
              <a:rPr lang="en-US" dirty="0">
                <a:latin typeface="Georgia" panose="02040502050405020303" pitchFamily="18" charset="0"/>
              </a:rPr>
              <a:t>and mobile applications should have a similar graphics so that the correlation between the two would be immediately identified by customers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latin typeface="Georgia" panose="02040502050405020303" pitchFamily="18" charset="0"/>
              </a:rPr>
              <a:t>Non </a:t>
            </a:r>
            <a:r>
              <a:rPr lang="it-IT" b="1" dirty="0" err="1" smtClean="0">
                <a:latin typeface="Georgia" panose="02040502050405020303" pitchFamily="18" charset="0"/>
              </a:rPr>
              <a:t>functional</a:t>
            </a:r>
            <a:r>
              <a:rPr lang="it-IT" b="1" dirty="0" smtClean="0">
                <a:latin typeface="Georgia" panose="02040502050405020303" pitchFamily="18" charset="0"/>
              </a:rPr>
              <a:t> </a:t>
            </a:r>
            <a:r>
              <a:rPr lang="it-IT" b="1" dirty="0" err="1" smtClean="0">
                <a:latin typeface="Georgia" panose="02040502050405020303" pitchFamily="18" charset="0"/>
              </a:rPr>
              <a:t>requirements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[</a:t>
            </a:r>
            <a:r>
              <a:rPr lang="en-US" b="1" dirty="0">
                <a:latin typeface="Georgia" panose="02040502050405020303" pitchFamily="18" charset="0"/>
              </a:rPr>
              <a:t>N8</a:t>
            </a:r>
            <a:r>
              <a:rPr lang="en-US" dirty="0">
                <a:latin typeface="Georgia" panose="02040502050405020303" pitchFamily="18" charset="0"/>
              </a:rPr>
              <a:t>] Mobile’s notifications should appear even when the user has not the app opened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N9</a:t>
            </a:r>
            <a:r>
              <a:rPr lang="en-US" dirty="0" smtClean="0">
                <a:latin typeface="Georgia" panose="02040502050405020303" pitchFamily="18" charset="0"/>
              </a:rPr>
              <a:t>] The </a:t>
            </a:r>
            <a:r>
              <a:rPr lang="en-US" dirty="0">
                <a:latin typeface="Georgia" panose="02040502050405020303" pitchFamily="18" charset="0"/>
              </a:rPr>
              <a:t>description of the mobile application in the phone app store should point out clearly and briefly its functions, allowing a quick comprehension from any type of user.</a:t>
            </a:r>
            <a:endParaRPr lang="it-IT" dirty="0">
              <a:latin typeface="Georgia" panose="02040502050405020303" pitchFamily="18" charset="0"/>
            </a:endParaRPr>
          </a:p>
          <a:p>
            <a:pPr lvl="0"/>
            <a:r>
              <a:rPr lang="en-US" dirty="0" smtClean="0">
                <a:latin typeface="Georgia" panose="02040502050405020303" pitchFamily="18" charset="0"/>
              </a:rPr>
              <a:t>[</a:t>
            </a:r>
            <a:r>
              <a:rPr lang="en-US" b="1" dirty="0" smtClean="0">
                <a:latin typeface="Georgia" panose="02040502050405020303" pitchFamily="18" charset="0"/>
              </a:rPr>
              <a:t>N10</a:t>
            </a:r>
            <a:r>
              <a:rPr lang="en-US" dirty="0" smtClean="0">
                <a:latin typeface="Georgia" panose="02040502050405020303" pitchFamily="18" charset="0"/>
              </a:rPr>
              <a:t>] </a:t>
            </a:r>
            <a:r>
              <a:rPr lang="en-US" dirty="0" err="1" smtClean="0">
                <a:latin typeface="Georgia" panose="02040502050405020303" pitchFamily="18" charset="0"/>
              </a:rPr>
              <a:t>MyTaxiService’s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applications should always have imperceptible response time during the navigation within its forms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it-IT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latin typeface="Georgia" panose="02040502050405020303" pitchFamily="18" charset="0"/>
              </a:rPr>
              <a:t>Scenario with </a:t>
            </a:r>
            <a:r>
              <a:rPr lang="it-IT" b="1" dirty="0" err="1" smtClean="0">
                <a:latin typeface="Georgia" panose="02040502050405020303" pitchFamily="18" charset="0"/>
              </a:rPr>
              <a:t>mockups</a:t>
            </a:r>
            <a:endParaRPr lang="it-IT" b="1" dirty="0"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</a:t>
            </a:r>
            <a:r>
              <a:rPr lang="it-IT" dirty="0" err="1" smtClean="0"/>
              <a:t>see</a:t>
            </a:r>
            <a:r>
              <a:rPr lang="it-IT" dirty="0" smtClean="0"/>
              <a:t> a </a:t>
            </a:r>
            <a:r>
              <a:rPr lang="it-IT" dirty="0" err="1" smtClean="0"/>
              <a:t>possible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35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224</Words>
  <Application>Microsoft Office PowerPoint</Application>
  <PresentationFormat>Presentazione su schermo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Tema di Office</vt:lpstr>
      <vt:lpstr>Non functional requirements</vt:lpstr>
      <vt:lpstr>Non functional requirements</vt:lpstr>
      <vt:lpstr>Non functional requirements</vt:lpstr>
      <vt:lpstr>Scenario with mockups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functional requirements</dc:title>
  <dc:creator>Alessandro Pozzi</dc:creator>
  <cp:lastModifiedBy>Alessandro Pozzi</cp:lastModifiedBy>
  <cp:revision>4</cp:revision>
  <dcterms:created xsi:type="dcterms:W3CDTF">2015-11-08T11:33:58Z</dcterms:created>
  <dcterms:modified xsi:type="dcterms:W3CDTF">2015-11-08T13:26:39Z</dcterms:modified>
</cp:coreProperties>
</file>