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25E65E3D-A1FC-4B1A-AB2F-83B863B73A76}"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06476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5E65E3D-A1FC-4B1A-AB2F-83B863B73A76}"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31155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5E65E3D-A1FC-4B1A-AB2F-83B863B73A76}"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23663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5E65E3D-A1FC-4B1A-AB2F-83B863B73A76}"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56258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25E65E3D-A1FC-4B1A-AB2F-83B863B73A76}"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57281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25E65E3D-A1FC-4B1A-AB2F-83B863B73A76}" type="datetimeFigureOut">
              <a:rPr lang="it-IT" smtClean="0"/>
              <a:t>07/11/2015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91302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25E65E3D-A1FC-4B1A-AB2F-83B863B73A76}" type="datetimeFigureOut">
              <a:rPr lang="it-IT" smtClean="0"/>
              <a:t>07/11/2015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32091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25E65E3D-A1FC-4B1A-AB2F-83B863B73A76}" type="datetimeFigureOut">
              <a:rPr lang="it-IT" smtClean="0"/>
              <a:t>07/11/2015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25782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5E65E3D-A1FC-4B1A-AB2F-83B863B73A76}" type="datetimeFigureOut">
              <a:rPr lang="it-IT" smtClean="0"/>
              <a:t>07/11/2015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86778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5E65E3D-A1FC-4B1A-AB2F-83B863B73A76}" type="datetimeFigureOut">
              <a:rPr lang="it-IT" smtClean="0"/>
              <a:t>07/11/2015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43387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5E65E3D-A1FC-4B1A-AB2F-83B863B73A76}" type="datetimeFigureOut">
              <a:rPr lang="it-IT" smtClean="0"/>
              <a:t>07/11/2015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03800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5E3D-A1FC-4B1A-AB2F-83B863B73A76}" type="datetimeFigureOut">
              <a:rPr lang="it-IT" smtClean="0"/>
              <a:t>07/11/2015</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79214-E52F-4DCD-B2CC-D127A642F335}" type="slidenum">
              <a:rPr lang="it-IT" smtClean="0"/>
              <a:t>‹N›</a:t>
            </a:fld>
            <a:endParaRPr lang="it-IT"/>
          </a:p>
        </p:txBody>
      </p:sp>
    </p:spTree>
    <p:extLst>
      <p:ext uri="{BB962C8B-B14F-4D97-AF65-F5344CB8AC3E}">
        <p14:creationId xmlns:p14="http://schemas.microsoft.com/office/powerpoint/2010/main" val="3270795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
        <p:nvSpPr>
          <p:cNvPr id="3" name="Segnaposto contenuto 2"/>
          <p:cNvSpPr>
            <a:spLocks noGrp="1"/>
          </p:cNvSpPr>
          <p:nvPr>
            <p:ph idx="1"/>
          </p:nvPr>
        </p:nvSpPr>
        <p:spPr>
          <a:xfrm>
            <a:off x="838200" y="2887083"/>
            <a:ext cx="10515600" cy="3417287"/>
          </a:xfrm>
        </p:spPr>
        <p:txBody>
          <a:bodyPr>
            <a:normAutofit/>
          </a:bodyPr>
          <a:lstStyle/>
          <a:p>
            <a:r>
              <a:rPr lang="en-US" dirty="0" smtClean="0"/>
              <a:t>[</a:t>
            </a:r>
            <a:r>
              <a:rPr lang="en-US" dirty="0"/>
              <a:t>R1] Customers should be able to access the service through both the web and the mobile application, even at the same time. </a:t>
            </a:r>
            <a:endParaRPr lang="it-IT" dirty="0"/>
          </a:p>
          <a:p>
            <a:r>
              <a:rPr lang="en-US" dirty="0"/>
              <a:t>[R2] Customers must be able to register to the taxi service from the mobile or web homepage.</a:t>
            </a:r>
            <a:endParaRPr lang="it-IT" dirty="0"/>
          </a:p>
          <a:p>
            <a:r>
              <a:rPr lang="en-US" dirty="0"/>
              <a:t>[R3] Only registered customers can access </a:t>
            </a:r>
            <a:r>
              <a:rPr lang="en-US" dirty="0" smtClean="0"/>
              <a:t>MTS’s services</a:t>
            </a:r>
            <a:r>
              <a:rPr lang="en-US" dirty="0"/>
              <a:t>.</a:t>
            </a:r>
            <a:endParaRPr lang="it-IT" dirty="0"/>
          </a:p>
          <a:p>
            <a:r>
              <a:rPr lang="en-US" dirty="0"/>
              <a:t>[R4] The system should allow the log out functionality. </a:t>
            </a:r>
            <a:endParaRPr lang="en-US" dirty="0" smtClean="0"/>
          </a:p>
          <a:p>
            <a:endParaRPr lang="it-IT" dirty="0"/>
          </a:p>
          <a:p>
            <a:endParaRPr lang="it-IT" dirty="0"/>
          </a:p>
        </p:txBody>
      </p:sp>
      <p:sp>
        <p:nvSpPr>
          <p:cNvPr id="5" name="CasellaDiTesto 4"/>
          <p:cNvSpPr txBox="1"/>
          <p:nvPr/>
        </p:nvSpPr>
        <p:spPr>
          <a:xfrm>
            <a:off x="1207938" y="1462666"/>
            <a:ext cx="9776123" cy="1231106"/>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smtClean="0"/>
              <a:t>[</a:t>
            </a:r>
            <a:r>
              <a:rPr lang="en-US" sz="2800" b="1" i="1" dirty="0" smtClean="0"/>
              <a:t>G1</a:t>
            </a:r>
            <a:r>
              <a:rPr lang="en-US" sz="2800" i="1" dirty="0" smtClean="0"/>
              <a:t>] Allow customers to access the system’s taxi service in any moment, whether they are at home or anywhere else in the city.</a:t>
            </a:r>
          </a:p>
          <a:p>
            <a:endParaRPr lang="it-IT" dirty="0"/>
          </a:p>
        </p:txBody>
      </p:sp>
    </p:spTree>
    <p:extLst>
      <p:ext uri="{BB962C8B-B14F-4D97-AF65-F5344CB8AC3E}">
        <p14:creationId xmlns:p14="http://schemas.microsoft.com/office/powerpoint/2010/main" val="4595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 and the machine</a:t>
            </a:r>
            <a:endParaRPr lang="it-IT" b="1" dirty="0">
              <a:latin typeface="Georgia" panose="02040502050405020303" pitchFamily="18" charset="0"/>
            </a:endParaRPr>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33982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a:t>
            </a:r>
            <a:endParaRPr lang="it-IT" b="1" dirty="0">
              <a:latin typeface="Georgia" panose="02040502050405020303" pitchFamily="18" charset="0"/>
            </a:endParaRPr>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57" y="1512586"/>
            <a:ext cx="6380849" cy="4253900"/>
          </a:xfrm>
        </p:spPr>
      </p:pic>
      <p:sp>
        <p:nvSpPr>
          <p:cNvPr id="7" name="CasellaDiTesto 6"/>
          <p:cNvSpPr txBox="1"/>
          <p:nvPr/>
        </p:nvSpPr>
        <p:spPr>
          <a:xfrm>
            <a:off x="7323439" y="1676144"/>
            <a:ext cx="4176584" cy="1754326"/>
          </a:xfrm>
          <a:prstGeom prst="rect">
            <a:avLst/>
          </a:prstGeom>
          <a:noFill/>
        </p:spPr>
        <p:txBody>
          <a:bodyPr wrap="square" rtlCol="0">
            <a:spAutoFit/>
          </a:bodyPr>
          <a:lstStyle/>
          <a:p>
            <a:pPr marL="285750" indent="-285750">
              <a:buFont typeface="Arial" panose="020B0604020202020204" pitchFamily="34" charset="0"/>
              <a:buChar char="•"/>
            </a:pPr>
            <a:r>
              <a:rPr lang="en-US" i="1" dirty="0"/>
              <a:t>Taxi picks up </a:t>
            </a:r>
            <a:r>
              <a:rPr lang="en-US" i="1" dirty="0" smtClean="0"/>
              <a:t>customers</a:t>
            </a:r>
            <a:r>
              <a:rPr lang="en-US" dirty="0"/>
              <a:t> </a:t>
            </a:r>
            <a:r>
              <a:rPr lang="en-US" dirty="0" smtClean="0"/>
              <a:t>– happens exclusively in the world and it is not observed by the machine</a:t>
            </a:r>
          </a:p>
          <a:p>
            <a:pPr marL="285750" indent="-285750">
              <a:buFont typeface="Arial" panose="020B0604020202020204" pitchFamily="34" charset="0"/>
              <a:buChar char="•"/>
            </a:pPr>
            <a:r>
              <a:rPr lang="en-US" i="1" dirty="0" smtClean="0"/>
              <a:t>Taxi drops customers to destination –</a:t>
            </a:r>
            <a:r>
              <a:rPr lang="en-US" dirty="0" smtClean="0"/>
              <a:t> it is not seen by the machine, which can only see the driver’s change of status</a:t>
            </a:r>
            <a:endParaRPr lang="it-IT" i="1" dirty="0"/>
          </a:p>
        </p:txBody>
      </p:sp>
    </p:spTree>
    <p:extLst>
      <p:ext uri="{BB962C8B-B14F-4D97-AF65-F5344CB8AC3E}">
        <p14:creationId xmlns:p14="http://schemas.microsoft.com/office/powerpoint/2010/main" val="140624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latin typeface="Georgia" panose="02040502050405020303" pitchFamily="18" charset="0"/>
              </a:rPr>
              <a:t>The </a:t>
            </a:r>
            <a:r>
              <a:rPr lang="it-IT" b="1" dirty="0">
                <a:latin typeface="Georgia" panose="02040502050405020303" pitchFamily="18" charset="0"/>
              </a:rPr>
              <a:t>machine</a:t>
            </a:r>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48647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125361"/>
            <a:ext cx="10515600" cy="3417287"/>
          </a:xfrm>
        </p:spPr>
        <p:txBody>
          <a:bodyPr>
            <a:normAutofit/>
          </a:bodyPr>
          <a:lstStyle/>
          <a:p>
            <a:r>
              <a:rPr lang="en-US" dirty="0"/>
              <a:t>[R1] Only registered customers can request a taxi ride.</a:t>
            </a:r>
            <a:endParaRPr lang="it-IT" dirty="0"/>
          </a:p>
          <a:p>
            <a:r>
              <a:rPr lang="en-US" dirty="0"/>
              <a:t>[R2] Customers must insert a valid origin location in order to request a ride.</a:t>
            </a:r>
            <a:endParaRPr lang="it-IT" dirty="0"/>
          </a:p>
          <a:p>
            <a:r>
              <a:rPr lang="en-US" dirty="0"/>
              <a:t>[R3] The system will not allow more than a request if the previous one (either request or reservation) has not been accomplished yet.</a:t>
            </a:r>
            <a:endParaRPr lang="it-IT" dirty="0"/>
          </a:p>
          <a:p>
            <a:endParaRPr lang="it-IT" dirty="0"/>
          </a:p>
          <a:p>
            <a:endParaRPr lang="it-IT" dirty="0"/>
          </a:p>
        </p:txBody>
      </p:sp>
      <p:sp>
        <p:nvSpPr>
          <p:cNvPr id="5" name="CasellaDiTesto 4"/>
          <p:cNvSpPr txBox="1"/>
          <p:nvPr/>
        </p:nvSpPr>
        <p:spPr>
          <a:xfrm>
            <a:off x="876300" y="927208"/>
            <a:ext cx="10439400" cy="800219"/>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G2</a:t>
            </a:r>
            <a:r>
              <a:rPr lang="en-US" sz="2800" i="1" dirty="0"/>
              <a:t>] Allow customers to request a taxi ride from an arranged location</a:t>
            </a:r>
            <a:r>
              <a:rPr lang="en-US" sz="2800" i="1" dirty="0" smtClean="0"/>
              <a:t>.</a:t>
            </a:r>
            <a:endParaRPr lang="en-US" sz="2800" i="1" dirty="0" smtClean="0"/>
          </a:p>
          <a:p>
            <a:endParaRPr lang="it-IT" dirty="0"/>
          </a:p>
        </p:txBody>
      </p:sp>
    </p:spTree>
    <p:extLst>
      <p:ext uri="{BB962C8B-B14F-4D97-AF65-F5344CB8AC3E}">
        <p14:creationId xmlns:p14="http://schemas.microsoft.com/office/powerpoint/2010/main" val="411365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529014"/>
            <a:ext cx="10515600" cy="3912975"/>
          </a:xfrm>
        </p:spPr>
        <p:txBody>
          <a:bodyPr>
            <a:normAutofit fontScale="92500" lnSpcReduction="10000"/>
          </a:bodyPr>
          <a:lstStyle/>
          <a:p>
            <a:r>
              <a:rPr lang="en-US" dirty="0"/>
              <a:t>[R1] The system should allow taxi reservations for a specific path communicated by the customer.</a:t>
            </a:r>
            <a:endParaRPr lang="it-IT" dirty="0"/>
          </a:p>
          <a:p>
            <a:r>
              <a:rPr lang="en-US" dirty="0"/>
              <a:t>[R2] The system must not allow overlaps between reservations (or requests) made by the same customer.</a:t>
            </a:r>
            <a:endParaRPr lang="it-IT" dirty="0"/>
          </a:p>
          <a:p>
            <a:r>
              <a:rPr lang="en-US" dirty="0"/>
              <a:t>[R3] The system should allow to delete a taxi reservation made by the same customer.</a:t>
            </a:r>
            <a:endParaRPr lang="it-IT" dirty="0"/>
          </a:p>
          <a:p>
            <a:r>
              <a:rPr lang="en-US" dirty="0"/>
              <a:t>[R4] The system allows reservations only 2 hours before the time and date specified by the customer.</a:t>
            </a:r>
            <a:endParaRPr lang="it-IT" dirty="0"/>
          </a:p>
          <a:p>
            <a:r>
              <a:rPr lang="en-US" dirty="0"/>
              <a:t>[R5] The system will assign a taxi driver for the reserved ride 10 minutes before the time and date specified by the customer. </a:t>
            </a:r>
            <a:endParaRPr lang="it-IT" dirty="0"/>
          </a:p>
          <a:p>
            <a:endParaRPr lang="it-IT" dirty="0"/>
          </a:p>
          <a:p>
            <a:endParaRPr lang="it-IT" dirty="0"/>
          </a:p>
        </p:txBody>
      </p:sp>
      <p:sp>
        <p:nvSpPr>
          <p:cNvPr id="5" name="CasellaDiTesto 4"/>
          <p:cNvSpPr txBox="1"/>
          <p:nvPr/>
        </p:nvSpPr>
        <p:spPr>
          <a:xfrm>
            <a:off x="876300" y="927208"/>
            <a:ext cx="10439400" cy="1231106"/>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G3</a:t>
            </a:r>
            <a:r>
              <a:rPr lang="en-US" sz="2800" i="1" dirty="0"/>
              <a:t>] Allow customers to reserve a taxi ride at a specific time with a given origin and destination</a:t>
            </a:r>
            <a:r>
              <a:rPr lang="en-US" sz="2800" i="1" dirty="0" smtClean="0"/>
              <a:t>.</a:t>
            </a:r>
            <a:endParaRPr lang="en-US" sz="2800" i="1" dirty="0" smtClean="0"/>
          </a:p>
          <a:p>
            <a:endParaRPr lang="it-IT" dirty="0"/>
          </a:p>
        </p:txBody>
      </p:sp>
    </p:spTree>
    <p:extLst>
      <p:ext uri="{BB962C8B-B14F-4D97-AF65-F5344CB8AC3E}">
        <p14:creationId xmlns:p14="http://schemas.microsoft.com/office/powerpoint/2010/main" val="109814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529014"/>
            <a:ext cx="10515600" cy="3912975"/>
          </a:xfrm>
        </p:spPr>
        <p:txBody>
          <a:bodyPr>
            <a:normAutofit lnSpcReduction="10000"/>
          </a:bodyPr>
          <a:lstStyle/>
          <a:p>
            <a:r>
              <a:rPr lang="en-US" dirty="0"/>
              <a:t>[R1] Taxi drivers should be able to communicate their current availability state to the system.</a:t>
            </a:r>
            <a:endParaRPr lang="it-IT" dirty="0"/>
          </a:p>
          <a:p>
            <a:r>
              <a:rPr lang="en-US" dirty="0"/>
              <a:t>[R2] If available, taxi drivers should be able to receive incoming requests.</a:t>
            </a:r>
            <a:endParaRPr lang="it-IT" dirty="0"/>
          </a:p>
          <a:p>
            <a:r>
              <a:rPr lang="en-US" dirty="0"/>
              <a:t>[R3] After receiving an incoming request, the taxi driver should be able to either confirm or not his intention to take charge of the request.</a:t>
            </a:r>
            <a:endParaRPr lang="it-IT" dirty="0"/>
          </a:p>
          <a:p>
            <a:r>
              <a:rPr lang="en-US" dirty="0"/>
              <a:t>[R4] Taxi drivers must be able to log in the mobile application with preassigned credential and be identified as drivers</a:t>
            </a:r>
            <a:r>
              <a:rPr lang="en-US" dirty="0" smtClean="0"/>
              <a:t>.</a:t>
            </a:r>
            <a:endParaRPr lang="it-IT" dirty="0"/>
          </a:p>
          <a:p>
            <a:endParaRPr lang="it-IT" dirty="0"/>
          </a:p>
        </p:txBody>
      </p:sp>
      <p:sp>
        <p:nvSpPr>
          <p:cNvPr id="5" name="CasellaDiTesto 4"/>
          <p:cNvSpPr txBox="1"/>
          <p:nvPr/>
        </p:nvSpPr>
        <p:spPr>
          <a:xfrm>
            <a:off x="876300" y="927208"/>
            <a:ext cx="10439400" cy="1231106"/>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G4</a:t>
            </a:r>
            <a:r>
              <a:rPr lang="en-US" sz="2800" i="1" dirty="0"/>
              <a:t>] Allow taxi drivers to answer a ride request and take care of customers</a:t>
            </a:r>
            <a:r>
              <a:rPr lang="en-US" sz="2800" i="1" dirty="0" smtClean="0"/>
              <a:t>.</a:t>
            </a:r>
          </a:p>
          <a:p>
            <a:endParaRPr lang="it-IT" dirty="0"/>
          </a:p>
        </p:txBody>
      </p:sp>
    </p:spTree>
    <p:extLst>
      <p:ext uri="{BB962C8B-B14F-4D97-AF65-F5344CB8AC3E}">
        <p14:creationId xmlns:p14="http://schemas.microsoft.com/office/powerpoint/2010/main" val="355506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529014"/>
            <a:ext cx="10515600" cy="3912975"/>
          </a:xfrm>
        </p:spPr>
        <p:txBody>
          <a:bodyPr>
            <a:normAutofit/>
          </a:bodyPr>
          <a:lstStyle/>
          <a:p>
            <a:r>
              <a:rPr lang="en-US" dirty="0"/>
              <a:t>[R1] The system should always search an available taxi giving maximum priority to the taxi zone related to the request and lower priority to the immediate near zones. Any other taxi zone should be ignored.</a:t>
            </a:r>
            <a:endParaRPr lang="it-IT" dirty="0"/>
          </a:p>
          <a:p>
            <a:r>
              <a:rPr lang="en-US" dirty="0"/>
              <a:t>[R2] If no taxis are available in the zones specified in the previous requirement, the system should put the request on hold and periodically check again the taxi </a:t>
            </a:r>
            <a:r>
              <a:rPr lang="en-US" dirty="0" smtClean="0"/>
              <a:t>availability</a:t>
            </a:r>
            <a:r>
              <a:rPr lang="en-US" dirty="0"/>
              <a:t>.</a:t>
            </a:r>
            <a:endParaRPr lang="it-IT" dirty="0"/>
          </a:p>
        </p:txBody>
      </p:sp>
      <p:sp>
        <p:nvSpPr>
          <p:cNvPr id="5" name="CasellaDiTesto 4"/>
          <p:cNvSpPr txBox="1"/>
          <p:nvPr/>
        </p:nvSpPr>
        <p:spPr>
          <a:xfrm>
            <a:off x="876300" y="927208"/>
            <a:ext cx="10439400" cy="1231106"/>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G5</a:t>
            </a:r>
            <a:r>
              <a:rPr lang="en-US" sz="2800" i="1" dirty="0"/>
              <a:t>] A ride request should always be satisfied within a considerable short amount of time, 15 minutes on average.</a:t>
            </a:r>
            <a:endParaRPr lang="it-IT" sz="2800" dirty="0"/>
          </a:p>
          <a:p>
            <a:endParaRPr lang="it-IT" dirty="0"/>
          </a:p>
        </p:txBody>
      </p:sp>
    </p:spTree>
    <p:extLst>
      <p:ext uri="{BB962C8B-B14F-4D97-AF65-F5344CB8AC3E}">
        <p14:creationId xmlns:p14="http://schemas.microsoft.com/office/powerpoint/2010/main" val="313125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529014"/>
            <a:ext cx="10515600" cy="3912975"/>
          </a:xfrm>
        </p:spPr>
        <p:txBody>
          <a:bodyPr>
            <a:normAutofit/>
          </a:bodyPr>
          <a:lstStyle/>
          <a:p>
            <a:r>
              <a:rPr lang="en-US" dirty="0"/>
              <a:t>[R1] The system should send updates through email and/or in-app notification, as specified by the customer.</a:t>
            </a:r>
            <a:endParaRPr lang="it-IT" dirty="0"/>
          </a:p>
          <a:p>
            <a:r>
              <a:rPr lang="en-US" dirty="0"/>
              <a:t>[R2] Absence of taxis available, reservations overlaps, taxi average waiting time and taxi assigned to customers are events that must be notified to the customer.</a:t>
            </a:r>
            <a:endParaRPr lang="it-IT" dirty="0"/>
          </a:p>
        </p:txBody>
      </p:sp>
      <p:sp>
        <p:nvSpPr>
          <p:cNvPr id="5" name="CasellaDiTesto 4"/>
          <p:cNvSpPr txBox="1"/>
          <p:nvPr/>
        </p:nvSpPr>
        <p:spPr>
          <a:xfrm>
            <a:off x="876300" y="927208"/>
            <a:ext cx="10439400" cy="1231106"/>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G6</a:t>
            </a:r>
            <a:r>
              <a:rPr lang="en-US" sz="2800" i="1" dirty="0"/>
              <a:t>] Allow customers to be notified of any relevant update connected to their requests and reservations.</a:t>
            </a:r>
            <a:endParaRPr lang="it-IT" sz="2800" dirty="0"/>
          </a:p>
          <a:p>
            <a:endParaRPr lang="it-IT" dirty="0"/>
          </a:p>
        </p:txBody>
      </p:sp>
    </p:spTree>
    <p:extLst>
      <p:ext uri="{BB962C8B-B14F-4D97-AF65-F5344CB8AC3E}">
        <p14:creationId xmlns:p14="http://schemas.microsoft.com/office/powerpoint/2010/main" val="24092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529014"/>
            <a:ext cx="10515600" cy="3912975"/>
          </a:xfrm>
        </p:spPr>
        <p:txBody>
          <a:bodyPr>
            <a:normAutofit/>
          </a:bodyPr>
          <a:lstStyle/>
          <a:p>
            <a:r>
              <a:rPr lang="en-US" dirty="0"/>
              <a:t>[R1] Customers must leave a valid phone number in order to complete the registration phase.</a:t>
            </a:r>
            <a:endParaRPr lang="it-IT" dirty="0"/>
          </a:p>
          <a:p>
            <a:r>
              <a:rPr lang="en-US" dirty="0"/>
              <a:t>[R2] Taxi drivers must be able to access to the customer’s phone number when the system has paired them.</a:t>
            </a:r>
            <a:endParaRPr lang="it-IT" dirty="0"/>
          </a:p>
          <a:p>
            <a:r>
              <a:rPr lang="en-US" dirty="0"/>
              <a:t>[R3] Customers must receive the taxi drivers’ contact number after the system has paired them.</a:t>
            </a:r>
            <a:endParaRPr lang="it-IT" dirty="0"/>
          </a:p>
          <a:p>
            <a:r>
              <a:rPr lang="en-US" dirty="0"/>
              <a:t>[R4] Customers must receive the taxi code in order to be able to recognize its driver.</a:t>
            </a:r>
            <a:endParaRPr lang="it-IT" dirty="0"/>
          </a:p>
        </p:txBody>
      </p:sp>
      <p:sp>
        <p:nvSpPr>
          <p:cNvPr id="5" name="CasellaDiTesto 4"/>
          <p:cNvSpPr txBox="1"/>
          <p:nvPr/>
        </p:nvSpPr>
        <p:spPr>
          <a:xfrm>
            <a:off x="876300" y="927208"/>
            <a:ext cx="10439400" cy="1231106"/>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G7</a:t>
            </a:r>
            <a:r>
              <a:rPr lang="en-US" sz="2800" i="1" dirty="0"/>
              <a:t>] Customers and taxi drivers must be able to contact each other after the system has paired them.</a:t>
            </a:r>
            <a:endParaRPr lang="it-IT" sz="2800" dirty="0"/>
          </a:p>
          <a:p>
            <a:endParaRPr lang="it-IT" dirty="0"/>
          </a:p>
        </p:txBody>
      </p:sp>
    </p:spTree>
    <p:extLst>
      <p:ext uri="{BB962C8B-B14F-4D97-AF65-F5344CB8AC3E}">
        <p14:creationId xmlns:p14="http://schemas.microsoft.com/office/powerpoint/2010/main" val="148630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529014"/>
            <a:ext cx="10515600" cy="3912975"/>
          </a:xfrm>
        </p:spPr>
        <p:txBody>
          <a:bodyPr>
            <a:normAutofit/>
          </a:bodyPr>
          <a:lstStyle/>
          <a:p>
            <a:r>
              <a:rPr lang="en-US" dirty="0"/>
              <a:t>[R1] Customers can cancel a request or reservation only if it has not been assigned to a taxi driver yet.</a:t>
            </a:r>
            <a:endParaRPr lang="it-IT" dirty="0"/>
          </a:p>
        </p:txBody>
      </p:sp>
      <p:sp>
        <p:nvSpPr>
          <p:cNvPr id="5" name="CasellaDiTesto 4"/>
          <p:cNvSpPr txBox="1"/>
          <p:nvPr/>
        </p:nvSpPr>
        <p:spPr>
          <a:xfrm>
            <a:off x="876300" y="927208"/>
            <a:ext cx="10439400" cy="800219"/>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G8</a:t>
            </a:r>
            <a:r>
              <a:rPr lang="en-US" sz="2800" i="1" dirty="0"/>
              <a:t>] Allow customers to cancel requests and reservations. </a:t>
            </a:r>
            <a:endParaRPr lang="it-IT" sz="2800" dirty="0"/>
          </a:p>
          <a:p>
            <a:endParaRPr lang="it-IT" dirty="0"/>
          </a:p>
        </p:txBody>
      </p:sp>
    </p:spTree>
    <p:extLst>
      <p:ext uri="{BB962C8B-B14F-4D97-AF65-F5344CB8AC3E}">
        <p14:creationId xmlns:p14="http://schemas.microsoft.com/office/powerpoint/2010/main" val="225829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6300" y="2529014"/>
            <a:ext cx="10515600" cy="3912975"/>
          </a:xfrm>
        </p:spPr>
        <p:txBody>
          <a:bodyPr>
            <a:normAutofit/>
          </a:bodyPr>
          <a:lstStyle/>
          <a:p>
            <a:r>
              <a:rPr lang="en-US" dirty="0"/>
              <a:t>[R1] Administrators must be able to create a taxi driver’s account.</a:t>
            </a:r>
            <a:endParaRPr lang="it-IT" dirty="0"/>
          </a:p>
          <a:p>
            <a:r>
              <a:rPr lang="en-US" dirty="0"/>
              <a:t>[R2] Administrators must be able to delete a taxi driver’s account.</a:t>
            </a:r>
            <a:endParaRPr lang="it-IT" dirty="0"/>
          </a:p>
        </p:txBody>
      </p:sp>
      <p:sp>
        <p:nvSpPr>
          <p:cNvPr id="5" name="CasellaDiTesto 4"/>
          <p:cNvSpPr txBox="1"/>
          <p:nvPr/>
        </p:nvSpPr>
        <p:spPr>
          <a:xfrm>
            <a:off x="876300" y="927208"/>
            <a:ext cx="10439400" cy="1231106"/>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800" i="1" dirty="0"/>
              <a:t>[</a:t>
            </a:r>
            <a:r>
              <a:rPr lang="en-US" sz="2800" b="1" i="1" dirty="0"/>
              <a:t>G9</a:t>
            </a:r>
            <a:r>
              <a:rPr lang="en-US" sz="2800" i="1" dirty="0"/>
              <a:t>] Administrators must be able to assign and manage an account to the taxi drivers hired by the company.</a:t>
            </a:r>
            <a:endParaRPr lang="it-IT" sz="2800" dirty="0"/>
          </a:p>
          <a:p>
            <a:endParaRPr lang="it-IT" dirty="0"/>
          </a:p>
        </p:txBody>
      </p:sp>
    </p:spTree>
    <p:extLst>
      <p:ext uri="{BB962C8B-B14F-4D97-AF65-F5344CB8AC3E}">
        <p14:creationId xmlns:p14="http://schemas.microsoft.com/office/powerpoint/2010/main" val="37801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796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Georgia</vt:lpstr>
      <vt:lpstr>Tema di Office</vt:lpstr>
      <vt:lpstr>Goals and functional requirements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The world and the machine</vt:lpstr>
      <vt:lpstr>The world</vt:lpstr>
      <vt:lpstr>The machine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10</cp:revision>
  <dcterms:created xsi:type="dcterms:W3CDTF">2015-11-07T14:14:14Z</dcterms:created>
  <dcterms:modified xsi:type="dcterms:W3CDTF">2015-11-07T15:39:00Z</dcterms:modified>
</cp:coreProperties>
</file>