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06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1A76-FB94-4D77-AD27-C72DA743A03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F99-B303-42DB-AAA6-FFD8EDC58A8A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1A76-FB94-4D77-AD27-C72DA743A03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F99-B303-42DB-AAA6-FFD8EDC58A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1A76-FB94-4D77-AD27-C72DA743A03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F99-B303-42DB-AAA6-FFD8EDC58A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1A76-FB94-4D77-AD27-C72DA743A03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F99-B303-42DB-AAA6-FFD8EDC58A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1A76-FB94-4D77-AD27-C72DA743A03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F99-B303-42DB-AAA6-FFD8EDC58A8A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1A76-FB94-4D77-AD27-C72DA743A03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F99-B303-42DB-AAA6-FFD8EDC58A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1A76-FB94-4D77-AD27-C72DA743A03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F99-B303-42DB-AAA6-FFD8EDC58A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1A76-FB94-4D77-AD27-C72DA743A03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F99-B303-42DB-AAA6-FFD8EDC58A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1A76-FB94-4D77-AD27-C72DA743A03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F99-B303-42DB-AAA6-FFD8EDC58A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1A76-FB94-4D77-AD27-C72DA743A03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F99-B303-42DB-AAA6-FFD8EDC58A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1A76-FB94-4D77-AD27-C72DA743A03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49F8FF99-B303-42DB-AAA6-FFD8EDC58A8A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A51A76-FB94-4D77-AD27-C72DA743A03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F8FF99-B303-42DB-AAA6-FFD8EDC58A8A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747540"/>
          </a:xfrm>
        </p:spPr>
        <p:txBody>
          <a:bodyPr>
            <a:normAutofit fontScale="90000"/>
          </a:bodyPr>
          <a:lstStyle/>
          <a:p>
            <a:r>
              <a:rPr lang="it-IT" dirty="0" err="1" smtClean="0">
                <a:latin typeface="Cambria" panose="02040503050406030204" pitchFamily="18" charset="0"/>
              </a:rPr>
              <a:t>Sequence</a:t>
            </a:r>
            <a:r>
              <a:rPr lang="it-IT" dirty="0" smtClean="0">
                <a:latin typeface="Cambria" panose="02040503050406030204" pitchFamily="18" charset="0"/>
              </a:rPr>
              <a:t> - </a:t>
            </a:r>
            <a:r>
              <a:rPr lang="it-IT" dirty="0" err="1" smtClean="0">
                <a:latin typeface="Cambria" panose="02040503050406030204" pitchFamily="18" charset="0"/>
              </a:rPr>
              <a:t>Reservation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35646"/>
            <a:ext cx="8229600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i="1" dirty="0" err="1" smtClean="0">
                <a:latin typeface="Cambria" panose="02040503050406030204" pitchFamily="18" charset="0"/>
              </a:rPr>
              <a:t>Now</a:t>
            </a:r>
            <a:r>
              <a:rPr lang="it-IT" sz="2400" i="1" dirty="0" smtClean="0">
                <a:latin typeface="Cambria" panose="02040503050406030204" pitchFamily="18" charset="0"/>
              </a:rPr>
              <a:t> </a:t>
            </a:r>
            <a:r>
              <a:rPr lang="it-IT" sz="2400" i="1" dirty="0" err="1" smtClean="0">
                <a:latin typeface="Cambria" panose="02040503050406030204" pitchFamily="18" charset="0"/>
              </a:rPr>
              <a:t>let’s</a:t>
            </a:r>
            <a:r>
              <a:rPr lang="it-IT" sz="2400" i="1" dirty="0" smtClean="0">
                <a:latin typeface="Cambria" panose="02040503050406030204" pitchFamily="18" charset="0"/>
              </a:rPr>
              <a:t> </a:t>
            </a:r>
            <a:r>
              <a:rPr lang="it-IT" sz="2400" i="1" dirty="0" err="1" smtClean="0">
                <a:latin typeface="Cambria" panose="02040503050406030204" pitchFamily="18" charset="0"/>
              </a:rPr>
              <a:t>have</a:t>
            </a:r>
            <a:r>
              <a:rPr lang="it-IT" sz="2400" i="1" dirty="0" smtClean="0">
                <a:latin typeface="Cambria" panose="02040503050406030204" pitchFamily="18" charset="0"/>
              </a:rPr>
              <a:t> a look to an </a:t>
            </a:r>
            <a:r>
              <a:rPr lang="it-IT" sz="2400" i="1" dirty="0" err="1" smtClean="0">
                <a:latin typeface="Cambria" panose="02040503050406030204" pitchFamily="18" charset="0"/>
              </a:rPr>
              <a:t>example</a:t>
            </a:r>
            <a:r>
              <a:rPr lang="it-IT" sz="2400" i="1" dirty="0" smtClean="0">
                <a:latin typeface="Cambria" panose="02040503050406030204" pitchFamily="18" charset="0"/>
              </a:rPr>
              <a:t> of </a:t>
            </a:r>
            <a:r>
              <a:rPr lang="it-IT" sz="2400" i="1" dirty="0" err="1" smtClean="0">
                <a:latin typeface="Cambria" panose="02040503050406030204" pitchFamily="18" charset="0"/>
              </a:rPr>
              <a:t>runtime</a:t>
            </a:r>
            <a:r>
              <a:rPr lang="it-IT" sz="2400" i="1" dirty="0" smtClean="0">
                <a:latin typeface="Cambria" panose="02040503050406030204" pitchFamily="18" charset="0"/>
              </a:rPr>
              <a:t> </a:t>
            </a:r>
            <a:r>
              <a:rPr lang="it-IT" sz="2400" i="1" dirty="0" err="1" smtClean="0">
                <a:latin typeface="Cambria" panose="02040503050406030204" pitchFamily="18" charset="0"/>
              </a:rPr>
              <a:t>behaviour</a:t>
            </a:r>
            <a:r>
              <a:rPr lang="it-IT" sz="2400" i="1" dirty="0" smtClean="0">
                <a:latin typeface="Cambria" panose="02040503050406030204" pitchFamily="18" charset="0"/>
              </a:rPr>
              <a:t> of the </a:t>
            </a:r>
            <a:r>
              <a:rPr lang="it-IT" sz="2400" i="1" dirty="0" err="1" smtClean="0">
                <a:latin typeface="Cambria" panose="02040503050406030204" pitchFamily="18" charset="0"/>
              </a:rPr>
              <a:t>system</a:t>
            </a:r>
            <a:r>
              <a:rPr lang="it-IT" sz="2400" i="1" dirty="0" smtClean="0"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it-IT" sz="24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it-IT" sz="2400" i="1" dirty="0" smtClean="0">
                <a:latin typeface="Cambria" panose="02040503050406030204" pitchFamily="18" charset="0"/>
              </a:rPr>
              <a:t>The </a:t>
            </a:r>
            <a:r>
              <a:rPr lang="it-IT" sz="2400" i="1" dirty="0" err="1" smtClean="0">
                <a:latin typeface="Cambria" panose="02040503050406030204" pitchFamily="18" charset="0"/>
              </a:rPr>
              <a:t>context</a:t>
            </a:r>
            <a:r>
              <a:rPr lang="it-IT" sz="2400" i="1" dirty="0" smtClean="0">
                <a:latin typeface="Cambria" panose="02040503050406030204" pitchFamily="18" charset="0"/>
              </a:rPr>
              <a:t> </a:t>
            </a:r>
            <a:r>
              <a:rPr lang="it-IT" sz="2400" i="1" dirty="0" err="1" smtClean="0">
                <a:latin typeface="Cambria" panose="02040503050406030204" pitchFamily="18" charset="0"/>
              </a:rPr>
              <a:t>chosen</a:t>
            </a:r>
            <a:r>
              <a:rPr lang="it-IT" sz="2400" i="1" dirty="0" smtClean="0">
                <a:latin typeface="Cambria" panose="02040503050406030204" pitchFamily="18" charset="0"/>
              </a:rPr>
              <a:t> </a:t>
            </a:r>
            <a:r>
              <a:rPr lang="it-IT" sz="2400" i="1" dirty="0" err="1" smtClean="0">
                <a:latin typeface="Cambria" panose="02040503050406030204" pitchFamily="18" charset="0"/>
              </a:rPr>
              <a:t>is</a:t>
            </a:r>
            <a:r>
              <a:rPr lang="it-IT" sz="2400" i="1" dirty="0" smtClean="0">
                <a:latin typeface="Cambria" panose="02040503050406030204" pitchFamily="18" charset="0"/>
              </a:rPr>
              <a:t> a </a:t>
            </a:r>
            <a:r>
              <a:rPr lang="it-IT" sz="2400" i="1" dirty="0" err="1" smtClean="0">
                <a:latin typeface="Cambria" panose="02040503050406030204" pitchFamily="18" charset="0"/>
              </a:rPr>
              <a:t>successfull</a:t>
            </a:r>
            <a:r>
              <a:rPr lang="it-IT" sz="2400" i="1" dirty="0" smtClean="0">
                <a:latin typeface="Cambria" panose="02040503050406030204" pitchFamily="18" charset="0"/>
              </a:rPr>
              <a:t> taxi </a:t>
            </a:r>
            <a:r>
              <a:rPr lang="it-IT" sz="2400" i="1" dirty="0" err="1" smtClean="0">
                <a:latin typeface="Cambria" panose="02040503050406030204" pitchFamily="18" charset="0"/>
              </a:rPr>
              <a:t>reservation</a:t>
            </a:r>
            <a:r>
              <a:rPr lang="it-IT" sz="2400" i="1" dirty="0" smtClean="0">
                <a:latin typeface="Cambria" panose="02040503050406030204" pitchFamily="18" charset="0"/>
              </a:rPr>
              <a:t>, </a:t>
            </a:r>
            <a:r>
              <a:rPr lang="it-IT" sz="2400" i="1" dirty="0" err="1" smtClean="0">
                <a:latin typeface="Cambria" panose="02040503050406030204" pitchFamily="18" charset="0"/>
              </a:rPr>
              <a:t>which</a:t>
            </a:r>
            <a:r>
              <a:rPr lang="it-IT" sz="2400" i="1" dirty="0" smtClean="0">
                <a:latin typeface="Cambria" panose="02040503050406030204" pitchFamily="18" charset="0"/>
              </a:rPr>
              <a:t> </a:t>
            </a:r>
            <a:r>
              <a:rPr lang="it-IT" sz="2400" i="1" dirty="0" err="1" smtClean="0">
                <a:latin typeface="Cambria" panose="02040503050406030204" pitchFamily="18" charset="0"/>
              </a:rPr>
              <a:t>is</a:t>
            </a:r>
            <a:r>
              <a:rPr lang="it-IT" sz="2400" i="1" dirty="0" smtClean="0">
                <a:latin typeface="Cambria" panose="02040503050406030204" pitchFamily="18" charset="0"/>
              </a:rPr>
              <a:t> a </a:t>
            </a:r>
            <a:r>
              <a:rPr lang="it-IT" sz="2400" i="1" dirty="0" err="1" smtClean="0">
                <a:latin typeface="Cambria" panose="02040503050406030204" pitchFamily="18" charset="0"/>
              </a:rPr>
              <a:t>quite</a:t>
            </a:r>
            <a:r>
              <a:rPr lang="it-IT" sz="2400" i="1" dirty="0" smtClean="0">
                <a:latin typeface="Cambria" panose="02040503050406030204" pitchFamily="18" charset="0"/>
              </a:rPr>
              <a:t> </a:t>
            </a:r>
            <a:r>
              <a:rPr lang="it-IT" sz="2400" i="1" dirty="0" err="1" smtClean="0">
                <a:latin typeface="Cambria" panose="02040503050406030204" pitchFamily="18" charset="0"/>
              </a:rPr>
              <a:t>relevant</a:t>
            </a:r>
            <a:r>
              <a:rPr lang="it-IT" sz="2400" i="1" dirty="0" smtClean="0">
                <a:latin typeface="Cambria" panose="02040503050406030204" pitchFamily="18" charset="0"/>
              </a:rPr>
              <a:t> case and </a:t>
            </a:r>
            <a:r>
              <a:rPr lang="it-IT" sz="2400" i="1" dirty="0" err="1" smtClean="0">
                <a:latin typeface="Cambria" panose="02040503050406030204" pitchFamily="18" charset="0"/>
              </a:rPr>
              <a:t>involves</a:t>
            </a:r>
            <a:r>
              <a:rPr lang="it-IT" sz="2400" i="1" dirty="0" smtClean="0">
                <a:latin typeface="Cambria" panose="02040503050406030204" pitchFamily="18" charset="0"/>
              </a:rPr>
              <a:t> </a:t>
            </a:r>
            <a:r>
              <a:rPr lang="it-IT" sz="2400" i="1" dirty="0" err="1" smtClean="0">
                <a:latin typeface="Cambria" panose="02040503050406030204" pitchFamily="18" charset="0"/>
              </a:rPr>
              <a:t>almost</a:t>
            </a:r>
            <a:r>
              <a:rPr lang="it-IT" sz="2400" i="1" dirty="0" smtClean="0">
                <a:latin typeface="Cambria" panose="02040503050406030204" pitchFamily="18" charset="0"/>
              </a:rPr>
              <a:t> </a:t>
            </a:r>
            <a:r>
              <a:rPr lang="it-IT" sz="2400" i="1" dirty="0" err="1" smtClean="0">
                <a:latin typeface="Cambria" panose="02040503050406030204" pitchFamily="18" charset="0"/>
              </a:rPr>
              <a:t>all</a:t>
            </a:r>
            <a:r>
              <a:rPr lang="it-IT" sz="2400" i="1" dirty="0" smtClean="0">
                <a:latin typeface="Cambria" panose="02040503050406030204" pitchFamily="18" charset="0"/>
              </a:rPr>
              <a:t> the </a:t>
            </a:r>
            <a:r>
              <a:rPr lang="it-IT" sz="2400" i="1" dirty="0" err="1" smtClean="0">
                <a:latin typeface="Cambria" panose="02040503050406030204" pitchFamily="18" charset="0"/>
              </a:rPr>
              <a:t>components</a:t>
            </a:r>
            <a:r>
              <a:rPr lang="it-IT" sz="2400" i="1" dirty="0" smtClean="0">
                <a:latin typeface="Cambria" panose="02040503050406030204" pitchFamily="18" charset="0"/>
              </a:rPr>
              <a:t>.</a:t>
            </a:r>
            <a:endParaRPr lang="it-IT" sz="24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37580"/>
          </a:xfrm>
        </p:spPr>
        <p:txBody>
          <a:bodyPr>
            <a:normAutofit fontScale="90000"/>
          </a:bodyPr>
          <a:lstStyle/>
          <a:p>
            <a:r>
              <a:rPr lang="it-IT" dirty="0" err="1" smtClean="0">
                <a:latin typeface="Cambria" panose="02040503050406030204" pitchFamily="18" charset="0"/>
              </a:rPr>
              <a:t>Sequence</a:t>
            </a:r>
            <a:r>
              <a:rPr lang="it-IT" dirty="0" smtClean="0">
                <a:latin typeface="Cambria" panose="02040503050406030204" pitchFamily="18" charset="0"/>
              </a:rPr>
              <a:t> - </a:t>
            </a:r>
            <a:r>
              <a:rPr lang="it-IT" dirty="0" err="1" smtClean="0">
                <a:latin typeface="Cambria" panose="02040503050406030204" pitchFamily="18" charset="0"/>
              </a:rPr>
              <a:t>Reservation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15566"/>
            <a:ext cx="8640960" cy="4032447"/>
          </a:xfrm>
        </p:spPr>
      </p:pic>
    </p:spTree>
    <p:extLst>
      <p:ext uri="{BB962C8B-B14F-4D97-AF65-F5344CB8AC3E}">
        <p14:creationId xmlns:p14="http://schemas.microsoft.com/office/powerpoint/2010/main" val="23513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 fontScale="90000"/>
          </a:bodyPr>
          <a:lstStyle/>
          <a:p>
            <a:r>
              <a:rPr lang="it-IT" dirty="0" err="1" smtClean="0">
                <a:latin typeface="Cambria" panose="02040503050406030204" pitchFamily="18" charset="0"/>
              </a:rPr>
              <a:t>Sequence</a:t>
            </a:r>
            <a:r>
              <a:rPr lang="it-IT" dirty="0" smtClean="0">
                <a:latin typeface="Cambria" panose="02040503050406030204" pitchFamily="18" charset="0"/>
              </a:rPr>
              <a:t> - </a:t>
            </a:r>
            <a:r>
              <a:rPr lang="it-IT" dirty="0" err="1" smtClean="0">
                <a:latin typeface="Cambria" panose="02040503050406030204" pitchFamily="18" charset="0"/>
              </a:rPr>
              <a:t>Reservation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15566"/>
            <a:ext cx="8568952" cy="4104455"/>
          </a:xfrm>
        </p:spPr>
      </p:pic>
    </p:spTree>
    <p:extLst>
      <p:ext uri="{BB962C8B-B14F-4D97-AF65-F5344CB8AC3E}">
        <p14:creationId xmlns:p14="http://schemas.microsoft.com/office/powerpoint/2010/main" val="398455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46</Words>
  <Application>Microsoft Office PowerPoint</Application>
  <PresentationFormat>Presentazione su schermo (16:9)</PresentationFormat>
  <Paragraphs>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Equinozio</vt:lpstr>
      <vt:lpstr>Sequence - Reservation</vt:lpstr>
      <vt:lpstr>Sequence - Reservation</vt:lpstr>
      <vt:lpstr>Sequence - Reservation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- Reservation</dc:title>
  <dc:creator>Marco Romani</dc:creator>
  <cp:lastModifiedBy>Marco Romani</cp:lastModifiedBy>
  <cp:revision>2</cp:revision>
  <dcterms:created xsi:type="dcterms:W3CDTF">2015-12-05T16:40:08Z</dcterms:created>
  <dcterms:modified xsi:type="dcterms:W3CDTF">2015-12-05T17:02:44Z</dcterms:modified>
</cp:coreProperties>
</file>