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08/11/2015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7249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08/11/2015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4715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08/11/2015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2606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08/11/2015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851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7381E1-6F39-460D-9A29-C142A3D07203}" type="datetimeFigureOut">
              <a:rPr lang="it-IT" smtClean="0"/>
              <a:t>08/11/2015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25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E7381E1-6F39-460D-9A29-C142A3D07203}" type="datetimeFigureOut">
              <a:rPr lang="it-IT" smtClean="0"/>
              <a:t>08/11/2015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421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E7381E1-6F39-460D-9A29-C142A3D07203}" type="datetimeFigureOut">
              <a:rPr lang="it-IT" smtClean="0"/>
              <a:t>08/11/2015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15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E7381E1-6F39-460D-9A29-C142A3D07203}" type="datetimeFigureOut">
              <a:rPr lang="it-IT" smtClean="0"/>
              <a:t>08/11/2015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6575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7381E1-6F39-460D-9A29-C142A3D07203}" type="datetimeFigureOut">
              <a:rPr lang="it-IT" smtClean="0"/>
              <a:t>08/11/2015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143592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08/11/2015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68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08/11/2015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5557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381E1-6F39-460D-9A29-C142A3D07203}" type="datetimeFigureOut">
              <a:rPr lang="it-IT" smtClean="0"/>
              <a:t>08/11/2015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706B1-7AD4-4833-B143-65B5978F46C5}" type="slidenum">
              <a:rPr lang="it-IT" smtClean="0"/>
              <a:t>‹N›</a:t>
            </a:fld>
            <a:endParaRPr lang="it-IT"/>
          </a:p>
        </p:txBody>
      </p:sp>
    </p:spTree>
    <p:extLst>
      <p:ext uri="{BB962C8B-B14F-4D97-AF65-F5344CB8AC3E}">
        <p14:creationId xmlns:p14="http://schemas.microsoft.com/office/powerpoint/2010/main" val="88883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dirty="0"/>
          </a:p>
        </p:txBody>
      </p:sp>
      <p:sp>
        <p:nvSpPr>
          <p:cNvPr id="3" name="Sottotitolo 2"/>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426646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9310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4135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 </a:t>
            </a: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r>
              <a:rPr lang="en-US" dirty="0" smtClean="0">
                <a:latin typeface="Georgia" panose="02040502050405020303" pitchFamily="18" charset="0"/>
              </a:rPr>
              <a:t> </a:t>
            </a:r>
            <a:r>
              <a:rPr lang="en-US"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dirty="0">
              <a:latin typeface="Georgia" panose="02040502050405020303" pitchFamily="18" charset="0"/>
            </a:endParaRPr>
          </a:p>
        </p:txBody>
      </p:sp>
    </p:spTree>
    <p:extLst>
      <p:ext uri="{BB962C8B-B14F-4D97-AF65-F5344CB8AC3E}">
        <p14:creationId xmlns:p14="http://schemas.microsoft.com/office/powerpoint/2010/main" val="3691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it-IT" b="1" dirty="0" smtClean="0">
                <a:latin typeface="Georgia" panose="02040502050405020303" pitchFamily="18" charset="0"/>
              </a:rPr>
              <a:t> </a:t>
            </a:r>
            <a:r>
              <a:rPr lang="it-IT" b="1" dirty="0">
                <a:latin typeface="Georgia" panose="02040502050405020303" pitchFamily="18" charset="0"/>
              </a:rPr>
              <a:t>Product </a:t>
            </a:r>
            <a:r>
              <a:rPr lang="it-IT" b="1" dirty="0" err="1">
                <a:latin typeface="Georgia" panose="02040502050405020303" pitchFamily="18" charset="0"/>
              </a:rPr>
              <a:t>perspective</a:t>
            </a:r>
            <a:r>
              <a:rPr lang="it-IT" b="1" dirty="0">
                <a:latin typeface="Georgia" panose="02040502050405020303" pitchFamily="18" charset="0"/>
              </a:rPr>
              <a:t> </a:t>
            </a:r>
            <a:endParaRPr lang="it-IT" dirty="0">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7607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lstStyle/>
          <a:p>
            <a:r>
              <a:rPr lang="it-IT" b="1" dirty="0" smtClean="0"/>
              <a:t> </a:t>
            </a:r>
            <a:r>
              <a:rPr lang="it-IT" b="1" dirty="0">
                <a:latin typeface="Georgia" panose="02040502050405020303" pitchFamily="18" charset="0"/>
              </a:rPr>
              <a:t>User </a:t>
            </a:r>
            <a:r>
              <a:rPr lang="it-IT" b="1" dirty="0" err="1" smtClean="0">
                <a:latin typeface="Georgia" panose="02040502050405020303" pitchFamily="18" charset="0"/>
              </a:rPr>
              <a:t>characteristics</a:t>
            </a:r>
            <a:endParaRPr lang="it-IT" dirty="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12630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it-IT" b="1" dirty="0" smtClean="0"/>
              <a:t> </a:t>
            </a:r>
            <a:r>
              <a:rPr lang="it-IT" b="1" dirty="0">
                <a:latin typeface="Georgia" panose="02040502050405020303" pitchFamily="18" charset="0"/>
              </a:rPr>
              <a:t>Future </a:t>
            </a:r>
            <a:r>
              <a:rPr lang="it-IT" b="1" dirty="0" err="1">
                <a:latin typeface="Georgia" panose="02040502050405020303" pitchFamily="18" charset="0"/>
              </a:rPr>
              <a:t>possible</a:t>
            </a:r>
            <a:r>
              <a:rPr lang="it-IT" b="1" dirty="0">
                <a:latin typeface="Georgia" panose="02040502050405020303" pitchFamily="18" charset="0"/>
              </a:rPr>
              <a:t> </a:t>
            </a:r>
            <a:r>
              <a:rPr lang="it-IT" b="1" dirty="0" err="1">
                <a:latin typeface="Georgia" panose="02040502050405020303" pitchFamily="18" charset="0"/>
              </a:rPr>
              <a:t>implementations</a:t>
            </a:r>
            <a:r>
              <a:rPr lang="it-IT" b="1" dirty="0">
                <a:latin typeface="Georgia" panose="02040502050405020303" pitchFamily="18" charset="0"/>
              </a:rPr>
              <a:t> </a:t>
            </a:r>
            <a:endParaRPr lang="it-IT"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A function that estimates how much time a ride will take and how much it will cost. This function may be accessible even without requesting a ride. </a:t>
            </a:r>
            <a:endParaRPr lang="it-IT" sz="2600" dirty="0">
              <a:latin typeface="Georgia" panose="02040502050405020303" pitchFamily="18" charset="0"/>
            </a:endParaRPr>
          </a:p>
        </p:txBody>
      </p:sp>
    </p:spTree>
    <p:extLst>
      <p:ext uri="{BB962C8B-B14F-4D97-AF65-F5344CB8AC3E}">
        <p14:creationId xmlns:p14="http://schemas.microsoft.com/office/powerpoint/2010/main" val="225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ride </a:t>
            </a:r>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service </a:t>
            </a:r>
            <a:endParaRPr lang="en-US" sz="2800" dirty="0" smtClean="0">
              <a:latin typeface="Georgia" panose="02040502050405020303" pitchFamily="18" charset="0"/>
            </a:endParaRPr>
          </a:p>
          <a:p>
            <a:r>
              <a:rPr lang="en-US" sz="2800" i="1" dirty="0">
                <a:latin typeface="Georgia" panose="02040502050405020303" pitchFamily="18" charset="0"/>
              </a:rPr>
              <a:t>Reservation </a:t>
            </a:r>
            <a:r>
              <a:rPr lang="en-US" sz="2800" dirty="0">
                <a:latin typeface="Georgia" panose="02040502050405020303" pitchFamily="18" charset="0"/>
              </a:rPr>
              <a:t>– R</a:t>
            </a:r>
            <a:r>
              <a:rPr lang="en-US" sz="2800" dirty="0" smtClean="0">
                <a:latin typeface="Georgia" panose="02040502050405020303" pitchFamily="18" charset="0"/>
              </a:rPr>
              <a:t>ide </a:t>
            </a:r>
            <a:r>
              <a:rPr lang="en-US" sz="2800" dirty="0">
                <a:latin typeface="Georgia" panose="02040502050405020303" pitchFamily="18" charset="0"/>
              </a:rPr>
              <a:t>that has been reserved by a customer using the web or mobile application. </a:t>
            </a:r>
            <a:endParaRPr lang="en-US" sz="2800" dirty="0" smtClean="0">
              <a:latin typeface="Georgia" panose="02040502050405020303" pitchFamily="18" charset="0"/>
            </a:endParaRPr>
          </a:p>
          <a:p>
            <a:r>
              <a:rPr lang="en-US" sz="2800" i="1" dirty="0">
                <a:latin typeface="Georgia" panose="02040502050405020303" pitchFamily="18" charset="0"/>
              </a:rPr>
              <a:t>Request </a:t>
            </a:r>
            <a:r>
              <a:rPr lang="en-US" sz="2800" dirty="0">
                <a:latin typeface="Georgia" panose="02040502050405020303" pitchFamily="18" charset="0"/>
              </a:rPr>
              <a:t>– </a:t>
            </a:r>
            <a:r>
              <a:rPr lang="en-US" sz="2800" dirty="0" smtClean="0">
                <a:latin typeface="Georgia" panose="02040502050405020303" pitchFamily="18" charset="0"/>
              </a:rPr>
              <a:t> Customer’s </a:t>
            </a:r>
            <a:r>
              <a:rPr lang="en-US" sz="2800" dirty="0">
                <a:latin typeface="Georgia" panose="02040502050405020303" pitchFamily="18" charset="0"/>
              </a:rPr>
              <a:t>demand to be picked up by a taxi, sent using the web or mobile application. </a:t>
            </a:r>
            <a:endParaRPr lang="it-IT" sz="2800" dirty="0">
              <a:latin typeface="Georgia" panose="02040502050405020303" pitchFamily="18" charset="0"/>
            </a:endParaRPr>
          </a:p>
        </p:txBody>
      </p:sp>
    </p:spTree>
    <p:extLst>
      <p:ext uri="{BB962C8B-B14F-4D97-AF65-F5344CB8AC3E}">
        <p14:creationId xmlns:p14="http://schemas.microsoft.com/office/powerpoint/2010/main" val="39885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Standard customer </a:t>
            </a:r>
            <a:r>
              <a:rPr lang="en-US" sz="2800" dirty="0">
                <a:latin typeface="Georgia" panose="02040502050405020303" pitchFamily="18" charset="0"/>
              </a:rPr>
              <a:t>– A customer who is not using MTS’s applications but may still require a ride with the “traditional” method.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smtClean="0">
                <a:latin typeface="Georgia" panose="02040502050405020303" pitchFamily="18" charset="0"/>
              </a:rPr>
              <a:t>–</a:t>
            </a:r>
            <a:r>
              <a:rPr lang="it-IT" sz="2800" dirty="0" smtClean="0">
                <a:latin typeface="Georgia" panose="02040502050405020303" pitchFamily="18" charset="0"/>
              </a:rPr>
              <a:t>2km² </a:t>
            </a:r>
            <a:r>
              <a:rPr lang="en-US" sz="2800" dirty="0" smtClean="0">
                <a:latin typeface="Georgia" panose="02040502050405020303" pitchFamily="18" charset="0"/>
              </a:rPr>
              <a:t> </a:t>
            </a:r>
            <a:r>
              <a:rPr lang="en-US" sz="2800" dirty="0">
                <a:latin typeface="Georgia" panose="02040502050405020303" pitchFamily="18" charset="0"/>
              </a:rPr>
              <a:t>areas in which the city’s territory is divided. Each taxi queue is associated to a single taxi zone. </a:t>
            </a:r>
            <a:endParaRPr lang="it-IT" sz="2800" dirty="0">
              <a:latin typeface="Georgia" panose="02040502050405020303" pitchFamily="18" charset="0"/>
            </a:endParaRPr>
          </a:p>
        </p:txBody>
      </p:sp>
    </p:spTree>
    <p:extLst>
      <p:ext uri="{BB962C8B-B14F-4D97-AF65-F5344CB8AC3E}">
        <p14:creationId xmlns:p14="http://schemas.microsoft.com/office/powerpoint/2010/main" val="40730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driver: if he is available then he can receive a ride request, otherwise no requests can be sent. In 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5237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endParaRPr lang="it-IT" dirty="0">
              <a:latin typeface="Georgia" panose="02040502050405020303" pitchFamily="18" charset="0"/>
            </a:endParaRPr>
          </a:p>
        </p:txBody>
      </p:sp>
    </p:spTree>
    <p:extLst>
      <p:ext uri="{BB962C8B-B14F-4D97-AF65-F5344CB8AC3E}">
        <p14:creationId xmlns:p14="http://schemas.microsoft.com/office/powerpoint/2010/main" val="27673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choose 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151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17527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752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lnSpcReduction="1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it-IT" sz="2400" dirty="0">
              <a:latin typeface="Georgia" panose="02040502050405020303" pitchFamily="18" charset="0"/>
            </a:endParaRPr>
          </a:p>
        </p:txBody>
      </p:sp>
    </p:spTree>
    <p:extLst>
      <p:ext uri="{BB962C8B-B14F-4D97-AF65-F5344CB8AC3E}">
        <p14:creationId xmlns:p14="http://schemas.microsoft.com/office/powerpoint/2010/main" val="15049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1227</Words>
  <Application>Microsoft Office PowerPoint</Application>
  <PresentationFormat>Presentazione su schermo (4:3)</PresentationFormat>
  <Paragraphs>61</Paragraphs>
  <Slides>15</Slides>
  <Notes>0</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12</cp:revision>
  <dcterms:created xsi:type="dcterms:W3CDTF">2015-11-07T14:46:11Z</dcterms:created>
  <dcterms:modified xsi:type="dcterms:W3CDTF">2015-11-08T14:39:52Z</dcterms:modified>
</cp:coreProperties>
</file>