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468"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F6B58D07-D5EF-4EAF-B81C-C86926094AFC}" type="datetimeFigureOut">
              <a:rPr lang="it-IT" smtClean="0"/>
              <a:t>05/12/2015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BB527BF2-64BD-4C11-A8C5-672C2A12D1DD}"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F6B58D07-D5EF-4EAF-B81C-C86926094AFC}" type="datetimeFigureOut">
              <a:rPr lang="it-IT" smtClean="0"/>
              <a:t>05/12/2015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527BF2-64BD-4C11-A8C5-672C2A12D1DD}"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F6B58D07-D5EF-4EAF-B81C-C86926094AFC}" type="datetimeFigureOut">
              <a:rPr lang="it-IT" smtClean="0"/>
              <a:t>05/12/2015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527BF2-64BD-4C11-A8C5-672C2A12D1DD}"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F6B58D07-D5EF-4EAF-B81C-C86926094AFC}" type="datetimeFigureOut">
              <a:rPr lang="it-IT" smtClean="0"/>
              <a:t>05/12/2015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527BF2-64BD-4C11-A8C5-672C2A12D1DD}"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F6B58D07-D5EF-4EAF-B81C-C86926094AFC}" type="datetimeFigureOut">
              <a:rPr lang="it-IT" smtClean="0"/>
              <a:t>05/12/2015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BB527BF2-64BD-4C11-A8C5-672C2A12D1DD}"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F6B58D07-D5EF-4EAF-B81C-C86926094AFC}" type="datetimeFigureOut">
              <a:rPr lang="it-IT" smtClean="0"/>
              <a:t>05/12/2015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B527BF2-64BD-4C11-A8C5-672C2A12D1DD}"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F6B58D07-D5EF-4EAF-B81C-C86926094AFC}" type="datetimeFigureOut">
              <a:rPr lang="it-IT" smtClean="0"/>
              <a:t>05/12/2015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BB527BF2-64BD-4C11-A8C5-672C2A12D1DD}"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F6B58D07-D5EF-4EAF-B81C-C86926094AFC}" type="datetimeFigureOut">
              <a:rPr lang="it-IT" smtClean="0"/>
              <a:t>05/12/2015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BB527BF2-64BD-4C11-A8C5-672C2A12D1DD}"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58D07-D5EF-4EAF-B81C-C86926094AFC}" type="datetimeFigureOut">
              <a:rPr lang="it-IT" smtClean="0"/>
              <a:t>05/12/2015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BB527BF2-64BD-4C11-A8C5-672C2A12D1DD}"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F6B58D07-D5EF-4EAF-B81C-C86926094AFC}" type="datetimeFigureOut">
              <a:rPr lang="it-IT" smtClean="0"/>
              <a:t>05/12/2015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BB527BF2-64BD-4C11-A8C5-672C2A12D1DD}"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F6B58D07-D5EF-4EAF-B81C-C86926094AFC}" type="datetimeFigureOut">
              <a:rPr lang="it-IT" smtClean="0"/>
              <a:t>05/12/2015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BB527BF2-64BD-4C11-A8C5-672C2A12D1DD}"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6B58D07-D5EF-4EAF-B81C-C86926094AFC}" type="datetimeFigureOut">
              <a:rPr lang="it-IT" smtClean="0"/>
              <a:t>05/12/2015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B527BF2-64BD-4C11-A8C5-672C2A12D1DD}"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smtClean="0">
                <a:latin typeface="Cambria" panose="02040503050406030204" pitchFamily="18" charset="0"/>
              </a:rPr>
              <a:t>Components</a:t>
            </a:r>
            <a:endParaRPr lang="it-IT" dirty="0">
              <a:latin typeface="Cambria" panose="02040503050406030204" pitchFamily="18" charset="0"/>
            </a:endParaRPr>
          </a:p>
        </p:txBody>
      </p:sp>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07363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ambria" panose="02040503050406030204" pitchFamily="18" charset="0"/>
              </a:rPr>
              <a:t>Components</a:t>
            </a:r>
            <a:endParaRPr lang="it-IT"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p>
          <a:p>
            <a:r>
              <a:rPr lang="it-IT" sz="1600"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i="1" dirty="0">
              <a:latin typeface="Cambria" panose="02040503050406030204" pitchFamily="18" charset="0"/>
            </a:endParaRPr>
          </a:p>
        </p:txBody>
      </p:sp>
    </p:spTree>
    <p:extLst>
      <p:ext uri="{BB962C8B-B14F-4D97-AF65-F5344CB8AC3E}">
        <p14:creationId xmlns:p14="http://schemas.microsoft.com/office/powerpoint/2010/main" val="5071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ambria" panose="02040503050406030204" pitchFamily="18" charset="0"/>
              </a:rPr>
              <a:t>Components</a:t>
            </a:r>
            <a:endParaRPr lang="it-IT"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1450975"/>
            <a:ext cx="8064896" cy="3569047"/>
          </a:xfrm>
        </p:spPr>
      </p:pic>
    </p:spTree>
    <p:extLst>
      <p:ext uri="{BB962C8B-B14F-4D97-AF65-F5344CB8AC3E}">
        <p14:creationId xmlns:p14="http://schemas.microsoft.com/office/powerpoint/2010/main" val="309348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ambria" panose="02040503050406030204" pitchFamily="18" charset="0"/>
              </a:rPr>
              <a:t>Deployment</a:t>
            </a:r>
            <a:endParaRPr lang="it-IT"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243633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ambria" panose="02040503050406030204" pitchFamily="18" charset="0"/>
              </a:rPr>
              <a:t>Deployment</a:t>
            </a:r>
            <a:endParaRPr lang="it-IT"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60023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ambria" panose="02040503050406030204" pitchFamily="18" charset="0"/>
              </a:rPr>
              <a:t>Deployment</a:t>
            </a:r>
            <a:endParaRPr lang="it-IT" dirty="0">
              <a:latin typeface="Cambria" panose="02040503050406030204" pitchFamily="18" charset="0"/>
            </a:endParaRPr>
          </a:p>
        </p:txBody>
      </p:sp>
      <p:sp>
        <p:nvSpPr>
          <p:cNvPr id="3" name="Segnaposto contenuto 2"/>
          <p:cNvSpPr>
            <a:spLocks noGrp="1"/>
          </p:cNvSpPr>
          <p:nvPr>
            <p:ph idx="1"/>
          </p:nvPr>
        </p:nvSpPr>
        <p:spPr/>
        <p:txBody>
          <a:bodyPr>
            <a:normAutofit/>
          </a:bodyPr>
          <a:lstStyle/>
          <a:p>
            <a:r>
              <a:rPr lang="it-IT" sz="1600"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310135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ambria" panose="02040503050406030204" pitchFamily="18" charset="0"/>
              </a:rPr>
              <a:t>Deployment</a:t>
            </a:r>
            <a:endParaRPr lang="it-IT"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1450975"/>
            <a:ext cx="7992888" cy="3569047"/>
          </a:xfrm>
        </p:spPr>
      </p:pic>
    </p:spTree>
    <p:extLst>
      <p:ext uri="{BB962C8B-B14F-4D97-AF65-F5344CB8AC3E}">
        <p14:creationId xmlns:p14="http://schemas.microsoft.com/office/powerpoint/2010/main" val="96474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TotalTime>
  <Words>471</Words>
  <Application>Microsoft Office PowerPoint</Application>
  <PresentationFormat>Presentazione su schermo (16:9)</PresentationFormat>
  <Paragraphs>34</Paragraphs>
  <Slides>7</Slides>
  <Notes>0</Notes>
  <HiddenSlides>0</HiddenSlides>
  <MMClips>0</MMClips>
  <ScaleCrop>false</ScaleCrop>
  <HeadingPairs>
    <vt:vector size="4" baseType="variant">
      <vt:variant>
        <vt:lpstr>Tema</vt:lpstr>
      </vt:variant>
      <vt:variant>
        <vt:i4>1</vt:i4>
      </vt:variant>
      <vt:variant>
        <vt:lpstr>Titoli diapositive</vt:lpstr>
      </vt:variant>
      <vt:variant>
        <vt:i4>7</vt:i4>
      </vt:variant>
    </vt:vector>
  </HeadingPairs>
  <TitlesOfParts>
    <vt:vector size="8" baseType="lpstr">
      <vt:lpstr>Equinozio</vt:lpstr>
      <vt:lpstr>Components</vt:lpstr>
      <vt:lpstr>Components</vt:lpstr>
      <vt:lpstr>Components</vt:lpstr>
      <vt:lpstr>Deployment</vt:lpstr>
      <vt:lpstr>Deployment</vt:lpstr>
      <vt:lpstr>Deployment</vt:lpstr>
      <vt:lpstr>Deployment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Marco Romani</cp:lastModifiedBy>
  <cp:revision>8</cp:revision>
  <dcterms:created xsi:type="dcterms:W3CDTF">2015-12-04T16:14:16Z</dcterms:created>
  <dcterms:modified xsi:type="dcterms:W3CDTF">2015-12-05T16:30:10Z</dcterms:modified>
</cp:coreProperties>
</file>